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1F5F"/>
                </a:solidFill>
                <a:latin typeface="SimHei"/>
                <a:cs typeface="Sim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6676"/>
            <a:ext cx="7615428" cy="990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9997" y="65722"/>
            <a:ext cx="1440675" cy="8750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36676"/>
            <a:ext cx="7615428" cy="990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99997" y="65722"/>
            <a:ext cx="1440675" cy="8750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6551" y="1149921"/>
            <a:ext cx="743089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7857" y="2095944"/>
            <a:ext cx="3942715" cy="224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1F5F"/>
                </a:solidFill>
                <a:latin typeface="SimHei"/>
                <a:cs typeface="Sim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78802" y="6473951"/>
            <a:ext cx="9779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084184" y="6473951"/>
            <a:ext cx="6096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/81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7.jpg"/><Relationship Id="rId5" Type="http://schemas.openxmlformats.org/officeDocument/2006/relationships/image" Target="../media/image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3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4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Relationship Id="rId6" Type="http://schemas.openxmlformats.org/officeDocument/2006/relationships/image" Target="../media/image5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8.jpg"/><Relationship Id="rId10" Type="http://schemas.openxmlformats.org/officeDocument/2006/relationships/image" Target="../media/image29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65.jpg"/><Relationship Id="rId10" Type="http://schemas.openxmlformats.org/officeDocument/2006/relationships/image" Target="../media/image66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62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jpg"/><Relationship Id="rId7" Type="http://schemas.openxmlformats.org/officeDocument/2006/relationships/image" Target="../media/image75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9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9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99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99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99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0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1.jpg"/><Relationship Id="rId5" Type="http://schemas.openxmlformats.org/officeDocument/2006/relationships/image" Target="../media/image10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1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6" Type="http://schemas.openxmlformats.org/officeDocument/2006/relationships/image" Target="../media/image105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6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9.png"/><Relationship Id="rId5" Type="http://schemas.openxmlformats.org/officeDocument/2006/relationships/image" Target="../media/image11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11.jpg"/><Relationship Id="rId5" Type="http://schemas.openxmlformats.org/officeDocument/2006/relationships/image" Target="../media/image112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13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7" Type="http://schemas.openxmlformats.org/officeDocument/2006/relationships/image" Target="../media/image117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18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http://www.cnblogs.com/szhb-5251/p/6662417.html" TargetMode="External"/><Relationship Id="rId4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2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4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23160" y="1741170"/>
            <a:ext cx="42964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0000CC"/>
                </a:solidFill>
                <a:latin typeface="STKaiti"/>
                <a:cs typeface="STKaiti"/>
              </a:rPr>
              <a:t>微机系统与接</a:t>
            </a:r>
            <a:r>
              <a:rPr dirty="0" sz="4800">
                <a:solidFill>
                  <a:srgbClr val="0000CC"/>
                </a:solidFill>
                <a:latin typeface="STKaiti"/>
                <a:cs typeface="STKaiti"/>
              </a:rPr>
              <a:t>口</a:t>
            </a:r>
            <a:endParaRPr sz="4800">
              <a:latin typeface="STKaiti"/>
              <a:cs typeface="STKait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18360" y="2655570"/>
            <a:ext cx="4906645" cy="2504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0000CC"/>
                </a:solidFill>
                <a:latin typeface="STKaiti"/>
                <a:cs typeface="STKaiti"/>
              </a:rPr>
              <a:t>——通用输入输</a:t>
            </a:r>
            <a:r>
              <a:rPr dirty="0" sz="4800">
                <a:solidFill>
                  <a:srgbClr val="0000CC"/>
                </a:solidFill>
                <a:latin typeface="STKaiti"/>
                <a:cs typeface="STKaiti"/>
              </a:rPr>
              <a:t>出</a:t>
            </a:r>
            <a:endParaRPr sz="4800">
              <a:latin typeface="STKaiti"/>
              <a:cs typeface="STKaiti"/>
            </a:endParaRPr>
          </a:p>
          <a:p>
            <a:pPr algn="ctr" marL="926465" marR="918844">
              <a:lnSpc>
                <a:spcPct val="119900"/>
              </a:lnSpc>
              <a:spcBef>
                <a:spcPts val="4545"/>
              </a:spcBef>
            </a:pPr>
            <a:r>
              <a:rPr dirty="0" sz="3200" spc="5">
                <a:latin typeface="STKaiti"/>
                <a:cs typeface="STKaiti"/>
              </a:rPr>
              <a:t>王江峰</a:t>
            </a:r>
            <a:r>
              <a:rPr dirty="0" sz="3200" spc="710">
                <a:latin typeface="STKaiti"/>
                <a:cs typeface="STKaiti"/>
              </a:rPr>
              <a:t> </a:t>
            </a:r>
            <a:r>
              <a:rPr dirty="0" sz="3200" spc="5">
                <a:latin typeface="STKaiti"/>
                <a:cs typeface="STKaiti"/>
              </a:rPr>
              <a:t>副研究员 </a:t>
            </a:r>
            <a:r>
              <a:rPr dirty="0" sz="3200" spc="5">
                <a:latin typeface="STKaiti"/>
                <a:cs typeface="STKaiti"/>
              </a:rPr>
              <a:t>电气工程学院</a:t>
            </a:r>
            <a:endParaRPr sz="3200">
              <a:latin typeface="STKaiti"/>
              <a:cs typeface="STKait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1123" y="2636520"/>
            <a:ext cx="8091170" cy="2342515"/>
            <a:chOff x="611123" y="2636520"/>
            <a:chExt cx="8091170" cy="23425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23" y="2636520"/>
              <a:ext cx="8068519" cy="10820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123" y="3665220"/>
              <a:ext cx="8090916" cy="13136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37857" y="5197347"/>
            <a:ext cx="3583940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虽然地址有所不同，但功能是一致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endParaRPr sz="16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推荐使用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AHB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的地址，因为访问更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快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3377" y="1782635"/>
            <a:ext cx="3834765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基地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各个端口寄存器组在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APB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上的基地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5104765" cy="9766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基地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hw_memmap.h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中，使用宏定义，定义了端口基地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AHB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地址的宏定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义</a:t>
            </a:r>
            <a:endParaRPr sz="1600">
              <a:latin typeface="SimHei"/>
              <a:cs typeface="SimHe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20065" y="2883730"/>
          <a:ext cx="7007225" cy="320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175"/>
                <a:gridCol w="2151380"/>
                <a:gridCol w="1320165"/>
                <a:gridCol w="342264"/>
                <a:gridCol w="488950"/>
                <a:gridCol w="488950"/>
                <a:gridCol w="195579"/>
                <a:gridCol w="586739"/>
                <a:gridCol w="667384"/>
              </a:tblGrid>
              <a:tr h="195897">
                <a:tc>
                  <a:txBody>
                    <a:bodyPr/>
                    <a:lstStyle/>
                    <a:p>
                      <a:pPr algn="ctr" marR="8890">
                        <a:lnSpc>
                          <a:spcPts val="1325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2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GPIO_PORTA_AHB_BASE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32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0x40058000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32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32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GPIO_PORTB_AHB_BASE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0x40059000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B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GPIO_PORTC_AHB_BASE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0x4005A000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GPIO_PORTD_AHB_BASE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0x4005B000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GPIO_PORTE_AHB_BASE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0x4005C000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GPIO_PORTF_AHB_BASE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0x4005D000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F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GPIO_PORTG_AHB_BASE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0x4005E000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GPIO_PORTH_AHB_BASE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0x4005F000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GPIO_PORTJ_AHB_BASE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0x40060000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J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(high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speed)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GPIO_PORTK_BASE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0x40061000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K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GPIO_PORTL_BASE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0x40062000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GPIO_PORTM_BASE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0x40063000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GPIO_PORTN_BASE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0x40064000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240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GPIO_PORTP_BASE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0x40065000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4947">
                <a:tc>
                  <a:txBody>
                    <a:bodyPr/>
                    <a:lstStyle/>
                    <a:p>
                      <a:pPr algn="ctr" marR="8890">
                        <a:lnSpc>
                          <a:spcPts val="1595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9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GPIO_PORTQ_BASE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59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0x40066000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59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59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Q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59752" y="3175054"/>
          <a:ext cx="6545580" cy="234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950"/>
                <a:gridCol w="2235200"/>
                <a:gridCol w="1732279"/>
                <a:gridCol w="391160"/>
                <a:gridCol w="558800"/>
                <a:gridCol w="558800"/>
                <a:gridCol w="199389"/>
              </a:tblGrid>
              <a:tr h="223202">
                <a:tc>
                  <a:txBody>
                    <a:bodyPr/>
                    <a:lstStyle/>
                    <a:p>
                      <a:pPr algn="ctr" marR="16510">
                        <a:lnSpc>
                          <a:spcPts val="15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GPIO_PORTA_BASE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0x40004000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505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GPIO_PORTB_BASE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0x40005000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B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6288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GPIO_PORTC_BASE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0x40006000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81939">
                <a:tc>
                  <a:txBody>
                    <a:bodyPr/>
                    <a:lstStyle/>
                    <a:p>
                      <a:pPr algn="ctr" marR="16510">
                        <a:lnSpc>
                          <a:spcPts val="181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GPIO_PORTD_BASE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0x40007000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81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D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62890">
                <a:tc>
                  <a:txBody>
                    <a:bodyPr/>
                    <a:lstStyle/>
                    <a:p>
                      <a:pPr algn="ctr" marR="16510">
                        <a:lnSpc>
                          <a:spcPts val="181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GPIO_PORTE_BASE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0x40024000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81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GPIO_PORTF_BASE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0x40025000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6288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GPIO_PORTG_BASE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0x40026000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300989">
                <a:tc>
                  <a:txBody>
                    <a:bodyPr/>
                    <a:lstStyle/>
                    <a:p>
                      <a:pPr algn="ctr" marR="16510">
                        <a:lnSpc>
                          <a:spcPts val="181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GPIO_PORTH_BASE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81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0x40027000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81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61302">
                <a:tc>
                  <a:txBody>
                    <a:bodyPr/>
                    <a:lstStyle/>
                    <a:p>
                      <a:pPr algn="ctr" marR="1651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GPIO_PORTJ_BASE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0x4003D000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Port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J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5715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53377" y="1782635"/>
            <a:ext cx="5104765" cy="9766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基地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hw_memmap.h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中，使用宏定义，定义了端口基地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APB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地址的宏定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义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883" y="3069335"/>
            <a:ext cx="6202679" cy="24109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3377" y="1782635"/>
            <a:ext cx="4966970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基地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编程时，需要首先包含头文件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"inc/hw_memmap.h"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4049395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偏移地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各个端口配置寄存器组的基地址不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同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负责控制具体功能的偏移地址是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相同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051" y="2848355"/>
            <a:ext cx="7595616" cy="15712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051" y="4719828"/>
            <a:ext cx="7581601" cy="142646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8432800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偏移地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偏移地址在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inc/hw_gpio.h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进行了定义，如果用到的话，需要包含该头文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r>
              <a:rPr dirty="0" sz="1600" spc="-415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"inc/hw_gpio.h"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99440" y="2978204"/>
          <a:ext cx="7774940" cy="237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950"/>
                <a:gridCol w="1620520"/>
                <a:gridCol w="1564640"/>
                <a:gridCol w="391160"/>
                <a:gridCol w="558800"/>
                <a:gridCol w="1117600"/>
                <a:gridCol w="1652270"/>
              </a:tblGrid>
              <a:tr h="21558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GPIO_O_DATA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Data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GPIO_O_DIR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0x00000400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Direction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GPIO_O_IS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0x00000404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Interrupt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Sense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GPIO_O_IBE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0x00000408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Interrupt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Both</a:t>
                      </a:r>
                      <a:r>
                        <a:rPr dirty="0" sz="1600" spc="-1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Edges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765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GPIO_O_IEV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0x0000040C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Interrupt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Event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34632">
                <a:tc>
                  <a:txBody>
                    <a:bodyPr/>
                    <a:lstStyle/>
                    <a:p>
                      <a:pPr marL="31750">
                        <a:lnSpc>
                          <a:spcPts val="1750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75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GPIO_O_IM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75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0x00000410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Interrupt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Mask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7971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GPIO_O_PUR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0x00000510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 gridSpan="2"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Pull-Up</a:t>
                      </a:r>
                      <a:r>
                        <a:rPr dirty="0" sz="1600" spc="-1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GPIO_O_PDR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0x00000514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Pull-Down</a:t>
                      </a:r>
                      <a:r>
                        <a:rPr dirty="0" sz="1600" spc="-1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7650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GPIO_O_SLR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0x00000518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880">
                        <a:lnSpc>
                          <a:spcPts val="16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Slew Rate Control</a:t>
                      </a:r>
                      <a:r>
                        <a:rPr dirty="0" sz="1600" spc="-4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4632">
                <a:tc>
                  <a:txBody>
                    <a:bodyPr/>
                    <a:lstStyle/>
                    <a:p>
                      <a:pPr marL="31750">
                        <a:lnSpc>
                          <a:spcPts val="1750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75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GPIO_O_DEN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75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0x0000051C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880">
                        <a:lnSpc>
                          <a:spcPts val="175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Digital</a:t>
                      </a:r>
                      <a:r>
                        <a:rPr dirty="0" sz="1600" spc="-1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Enable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7534909" cy="35128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访问寄存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某个端口控制寄存器在总线上的实际地址为：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基地址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偏移地</a:t>
            </a:r>
            <a:r>
              <a:rPr dirty="0" sz="1600" spc="-5">
                <a:solidFill>
                  <a:srgbClr val="0000F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25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端口的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GPIODIR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581660">
              <a:lnSpc>
                <a:spcPct val="100000"/>
              </a:lnSpc>
              <a:spcBef>
                <a:spcPts val="580"/>
              </a:spcBef>
            </a:pP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——HWREG(GPIO_PORTN_BASE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+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GPIO_O_DIR)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  <a:spcBef>
                <a:spcPts val="1175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600" spc="-5">
                <a:latin typeface="Consolas"/>
                <a:cs typeface="Consolas"/>
              </a:rPr>
              <a:t>HWREG(x)</a:t>
            </a:r>
            <a:endParaRPr sz="16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\</a:t>
            </a:r>
            <a:endParaRPr sz="1600">
              <a:latin typeface="Consolas"/>
              <a:cs typeface="Consolas"/>
            </a:endParaRPr>
          </a:p>
          <a:p>
            <a:pPr marL="124269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Consolas"/>
                <a:cs typeface="Consolas"/>
              </a:rPr>
              <a:t>(*((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volatile </a:t>
            </a:r>
            <a:r>
              <a:rPr dirty="0" sz="1600" spc="-5">
                <a:latin typeface="Consolas"/>
                <a:cs typeface="Consolas"/>
              </a:rPr>
              <a:t>uint32_t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*)(x)))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onsolas"/>
              <a:cs typeface="Consolas"/>
            </a:endParaRPr>
          </a:p>
          <a:p>
            <a:pPr marL="552450" indent="-286385">
              <a:lnSpc>
                <a:spcPct val="100000"/>
              </a:lnSpc>
              <a:buClr>
                <a:srgbClr val="943735"/>
              </a:buClr>
              <a:buFont typeface="Wingdings"/>
              <a:buChar char=""/>
              <a:tabLst>
                <a:tab pos="552450" algn="l"/>
                <a:tab pos="553085" algn="l"/>
              </a:tabLst>
            </a:pP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把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x</a:t>
            </a: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转化为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volatile</a:t>
            </a:r>
            <a:r>
              <a:rPr dirty="0" sz="1600" spc="-1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unsigned</a:t>
            </a:r>
            <a:r>
              <a:rPr dirty="0" sz="1600" spc="-1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int</a:t>
            </a:r>
            <a:r>
              <a:rPr dirty="0" sz="1600" spc="-1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*</a:t>
            </a:r>
            <a:r>
              <a:rPr dirty="0" sz="1600" spc="-5" b="1">
                <a:solidFill>
                  <a:srgbClr val="7E0054"/>
                </a:solidFill>
                <a:latin typeface="Microsoft YaHei"/>
                <a:cs typeface="Microsoft YaHei"/>
              </a:rPr>
              <a:t>（</a:t>
            </a: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地址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/</a:t>
            </a: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指针）类型，并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*</a:t>
            </a: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取值（内容</a:t>
            </a:r>
            <a:r>
              <a:rPr dirty="0" sz="1600" spc="-5" b="1">
                <a:solidFill>
                  <a:srgbClr val="7E0054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marL="552450" indent="-286385">
              <a:lnSpc>
                <a:spcPct val="100000"/>
              </a:lnSpc>
              <a:spcBef>
                <a:spcPts val="495"/>
              </a:spcBef>
              <a:buClr>
                <a:srgbClr val="943735"/>
              </a:buClr>
              <a:buFont typeface="Wingdings"/>
              <a:buChar char=""/>
              <a:tabLst>
                <a:tab pos="552450" algn="l"/>
                <a:tab pos="553085" algn="l"/>
              </a:tabLst>
            </a:pPr>
            <a:r>
              <a:rPr dirty="0" sz="1600" b="1">
                <a:solidFill>
                  <a:srgbClr val="7E0054"/>
                </a:solidFill>
                <a:latin typeface="Microsoft YaHei"/>
                <a:cs typeface="Microsoft YaHei"/>
              </a:rPr>
              <a:t>对寄存器里面的内容进行操</a:t>
            </a:r>
            <a:r>
              <a:rPr dirty="0" sz="1600" spc="-5" b="1">
                <a:solidFill>
                  <a:srgbClr val="7E0054"/>
                </a:solidFill>
                <a:latin typeface="Microsoft YaHei"/>
                <a:cs typeface="Microsoft YaHei"/>
              </a:rPr>
              <a:t>作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7910195" cy="9785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方向寄存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GPIODIR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只有低八位有实际作用，用于控制该端口的八个引脚的方向，每一位控制一个引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为输入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, 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为输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出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960" y="2873451"/>
            <a:ext cx="6587681" cy="13465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7898" y="4477598"/>
            <a:ext cx="6553958" cy="168112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100" y="3141662"/>
            <a:ext cx="139699" cy="1555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100" y="3720782"/>
            <a:ext cx="139699" cy="155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100" y="4299902"/>
            <a:ext cx="139699" cy="155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7100" y="4879022"/>
            <a:ext cx="139699" cy="155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8620" y="5458142"/>
            <a:ext cx="139699" cy="1555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3377" y="1780730"/>
            <a:ext cx="7910195" cy="415734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方向寄存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GPIODIR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只有低八位有实际作用，用于控制该端口的八个引脚的方向，每一位控制一个引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为输入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, 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为输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出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SimHei"/>
              <a:cs typeface="SimHei"/>
            </a:endParaRPr>
          </a:p>
          <a:p>
            <a:pPr marL="515620">
              <a:lnSpc>
                <a:spcPct val="100000"/>
              </a:lnSpc>
              <a:tabLst>
                <a:tab pos="3272154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Pin0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0x01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3272154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Pin1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0x02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3272154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Pin2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0x04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3272154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Pin3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0x08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4003675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Pin0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和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Pin3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都设置为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0x09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423910" cy="9785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方向寄存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GPIODIR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0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由于这种每一位控制一个引脚的情况比较多，为了方便引用各个引脚，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gpio.h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中对各个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引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脚做了宏定义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86752" y="2841679"/>
          <a:ext cx="5651500" cy="190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950"/>
                <a:gridCol w="1564639"/>
                <a:gridCol w="1620519"/>
                <a:gridCol w="391160"/>
                <a:gridCol w="558800"/>
                <a:gridCol w="447039"/>
                <a:gridCol w="199389"/>
              </a:tblGrid>
              <a:tr h="22320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505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0x00000010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GPIO_PIN_5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0x00000020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5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0x00000040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4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23202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GPIO_PIN_7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66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0x00000080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66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ts val="1660"/>
                        </a:lnSpc>
                      </a:pPr>
                      <a:r>
                        <a:rPr dirty="0" sz="16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7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9687" y="4905375"/>
            <a:ext cx="139699" cy="155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7807" y="5774054"/>
            <a:ext cx="139699" cy="1555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5802" y="4775327"/>
            <a:ext cx="6314440" cy="1473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3302000" algn="l"/>
              </a:tabLst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这样，如果要将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Pin3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	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GPIO_PIN_3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也可以用</a:t>
            </a:r>
            <a:r>
              <a:rPr dirty="0" sz="1400" b="1">
                <a:solidFill>
                  <a:srgbClr val="FF0000"/>
                </a:solidFill>
                <a:latin typeface="Microsoft YaHei"/>
                <a:cs typeface="Microsoft YaHei"/>
              </a:rPr>
              <a:t>或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操作，控制设置多个引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脚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如果要将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PORTn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Pin0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和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Pin3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都设置为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输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HWREG(GPIO_PORTN_BASE </a:t>
            </a:r>
            <a:r>
              <a:rPr dirty="0" sz="1400" b="1">
                <a:solidFill>
                  <a:srgbClr val="5B9BD4"/>
                </a:solidFill>
                <a:latin typeface="Arial"/>
                <a:cs typeface="Arial"/>
              </a:rPr>
              <a:t>+ 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GPIO_O_DIR)=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GPIO_PIN_0 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|</a:t>
            </a:r>
            <a:r>
              <a:rPr dirty="0" sz="1400" spc="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GPIO_PIN_3</a:t>
            </a:r>
            <a:r>
              <a:rPr dirty="0" sz="1400" spc="-5" b="1">
                <a:solidFill>
                  <a:srgbClr val="5B9BD4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08760" y="1412747"/>
            <a:ext cx="6126480" cy="506095"/>
            <a:chOff x="1508760" y="1412747"/>
            <a:chExt cx="6126480" cy="5060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385" y="1414258"/>
              <a:ext cx="6086854" cy="5014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760" y="1412747"/>
              <a:ext cx="505967" cy="505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7716" y="1447799"/>
              <a:ext cx="441959" cy="4404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66672" y="1470024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30">
                  <a:moveTo>
                    <a:pt x="195453" y="392112"/>
                  </a:moveTo>
                  <a:lnTo>
                    <a:pt x="150682" y="386933"/>
                  </a:lnTo>
                  <a:lnTo>
                    <a:pt x="109579" y="372176"/>
                  </a:lnTo>
                  <a:lnTo>
                    <a:pt x="73313" y="349012"/>
                  </a:lnTo>
                  <a:lnTo>
                    <a:pt x="43053" y="318612"/>
                  </a:lnTo>
                  <a:lnTo>
                    <a:pt x="19968" y="282147"/>
                  </a:lnTo>
                  <a:lnTo>
                    <a:pt x="5227" y="240788"/>
                  </a:lnTo>
                  <a:lnTo>
                    <a:pt x="0" y="195706"/>
                  </a:lnTo>
                  <a:lnTo>
                    <a:pt x="5227" y="150883"/>
                  </a:lnTo>
                  <a:lnTo>
                    <a:pt x="19968" y="109710"/>
                  </a:lnTo>
                  <a:lnTo>
                    <a:pt x="43053" y="73370"/>
                  </a:lnTo>
                  <a:lnTo>
                    <a:pt x="73313" y="43045"/>
                  </a:lnTo>
                  <a:lnTo>
                    <a:pt x="109579" y="19920"/>
                  </a:lnTo>
                  <a:lnTo>
                    <a:pt x="150682" y="5177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01164" y="1422717"/>
            <a:ext cx="4380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通用输入输出端口的基本概念</a:t>
            </a:r>
            <a:endParaRPr sz="2000"/>
          </a:p>
        </p:txBody>
      </p:sp>
      <p:grpSp>
        <p:nvGrpSpPr>
          <p:cNvPr id="13" name="object 13"/>
          <p:cNvGrpSpPr/>
          <p:nvPr/>
        </p:nvGrpSpPr>
        <p:grpSpPr>
          <a:xfrm>
            <a:off x="1508760" y="2205227"/>
            <a:ext cx="6126480" cy="506095"/>
            <a:chOff x="1508760" y="2205227"/>
            <a:chExt cx="6126480" cy="50609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8385" y="2206738"/>
              <a:ext cx="6086854" cy="4968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760" y="2205227"/>
              <a:ext cx="505967" cy="5059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7716" y="2240279"/>
              <a:ext cx="441959" cy="4404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66672" y="2262187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30">
                  <a:moveTo>
                    <a:pt x="195453" y="392112"/>
                  </a:moveTo>
                  <a:lnTo>
                    <a:pt x="150682" y="386934"/>
                  </a:lnTo>
                  <a:lnTo>
                    <a:pt x="109579" y="372183"/>
                  </a:lnTo>
                  <a:lnTo>
                    <a:pt x="73313" y="349037"/>
                  </a:lnTo>
                  <a:lnTo>
                    <a:pt x="43053" y="318671"/>
                  </a:lnTo>
                  <a:lnTo>
                    <a:pt x="19968" y="282263"/>
                  </a:lnTo>
                  <a:lnTo>
                    <a:pt x="5227" y="240988"/>
                  </a:lnTo>
                  <a:lnTo>
                    <a:pt x="0" y="196024"/>
                  </a:lnTo>
                  <a:lnTo>
                    <a:pt x="5227" y="151083"/>
                  </a:lnTo>
                  <a:lnTo>
                    <a:pt x="19968" y="109826"/>
                  </a:lnTo>
                  <a:lnTo>
                    <a:pt x="43053" y="73429"/>
                  </a:lnTo>
                  <a:lnTo>
                    <a:pt x="73313" y="43070"/>
                  </a:lnTo>
                  <a:lnTo>
                    <a:pt x="109579" y="19927"/>
                  </a:lnTo>
                  <a:lnTo>
                    <a:pt x="150682" y="5178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113914" y="2229484"/>
            <a:ext cx="2470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dirty="0" sz="2400" spc="-8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solidFill>
                  <a:srgbClr val="001F5F"/>
                </a:solidFill>
                <a:latin typeface="Times New Roman"/>
                <a:cs typeface="Times New Roman"/>
              </a:rPr>
              <a:t>4</a:t>
            </a:r>
            <a:r>
              <a:rPr dirty="0" sz="2400" spc="10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dirty="0" sz="2400" spc="-8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2400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sz="2400" spc="-40">
                <a:solidFill>
                  <a:srgbClr val="001F5F"/>
                </a:solidFill>
                <a:latin typeface="Times New Roman"/>
                <a:cs typeface="Times New Roman"/>
              </a:rPr>
              <a:t>9</a:t>
            </a:r>
            <a:r>
              <a:rPr dirty="0" sz="2400">
                <a:solidFill>
                  <a:srgbClr val="001F5F"/>
                </a:solidFill>
                <a:latin typeface="Times New Roman"/>
                <a:cs typeface="Times New Roman"/>
              </a:rPr>
              <a:t>4</a:t>
            </a: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的</a:t>
            </a:r>
            <a:r>
              <a:rPr dirty="0" sz="2400" spc="75">
                <a:solidFill>
                  <a:srgbClr val="001F5F"/>
                </a:solidFill>
                <a:latin typeface="Times New Roman"/>
                <a:cs typeface="Times New Roman"/>
              </a:rPr>
              <a:t>G</a:t>
            </a:r>
            <a:r>
              <a:rPr dirty="0" sz="2400" spc="-7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dirty="0" sz="2400" spc="-15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dirty="0" sz="2400" spc="145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4177" y="226631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808A2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08760" y="2977895"/>
            <a:ext cx="6126480" cy="506095"/>
            <a:chOff x="1508760" y="2977895"/>
            <a:chExt cx="6126480" cy="50609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8385" y="2979406"/>
              <a:ext cx="6086854" cy="4968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8760" y="2977895"/>
              <a:ext cx="505967" cy="505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7716" y="3012947"/>
              <a:ext cx="441959" cy="44043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66672" y="3035299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29">
                  <a:moveTo>
                    <a:pt x="195453" y="392112"/>
                  </a:moveTo>
                  <a:lnTo>
                    <a:pt x="150682" y="386932"/>
                  </a:lnTo>
                  <a:lnTo>
                    <a:pt x="109579" y="372173"/>
                  </a:lnTo>
                  <a:lnTo>
                    <a:pt x="73313" y="349002"/>
                  </a:lnTo>
                  <a:lnTo>
                    <a:pt x="43053" y="318588"/>
                  </a:lnTo>
                  <a:lnTo>
                    <a:pt x="19968" y="282101"/>
                  </a:lnTo>
                  <a:lnTo>
                    <a:pt x="5227" y="240708"/>
                  </a:lnTo>
                  <a:lnTo>
                    <a:pt x="0" y="195580"/>
                  </a:lnTo>
                  <a:lnTo>
                    <a:pt x="5227" y="150804"/>
                  </a:lnTo>
                  <a:lnTo>
                    <a:pt x="19968" y="109664"/>
                  </a:lnTo>
                  <a:lnTo>
                    <a:pt x="43053" y="73346"/>
                  </a:lnTo>
                  <a:lnTo>
                    <a:pt x="73313" y="43035"/>
                  </a:lnTo>
                  <a:lnTo>
                    <a:pt x="109579" y="19917"/>
                  </a:lnTo>
                  <a:lnTo>
                    <a:pt x="150682" y="5176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508760" y="3770376"/>
            <a:ext cx="6126480" cy="506095"/>
            <a:chOff x="1508760" y="3770376"/>
            <a:chExt cx="6126480" cy="50609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8385" y="3771886"/>
              <a:ext cx="6086854" cy="4968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760" y="3770376"/>
              <a:ext cx="505967" cy="5059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7716" y="3805428"/>
              <a:ext cx="441959" cy="4404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66672" y="3827462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29">
                  <a:moveTo>
                    <a:pt x="195453" y="392112"/>
                  </a:moveTo>
                  <a:lnTo>
                    <a:pt x="150682" y="386933"/>
                  </a:lnTo>
                  <a:lnTo>
                    <a:pt x="109579" y="372180"/>
                  </a:lnTo>
                  <a:lnTo>
                    <a:pt x="73313" y="349027"/>
                  </a:lnTo>
                  <a:lnTo>
                    <a:pt x="43053" y="318647"/>
                  </a:lnTo>
                  <a:lnTo>
                    <a:pt x="19968" y="282216"/>
                  </a:lnTo>
                  <a:lnTo>
                    <a:pt x="5227" y="240908"/>
                  </a:lnTo>
                  <a:lnTo>
                    <a:pt x="0" y="195897"/>
                  </a:lnTo>
                  <a:lnTo>
                    <a:pt x="5227" y="151003"/>
                  </a:lnTo>
                  <a:lnTo>
                    <a:pt x="19968" y="109780"/>
                  </a:lnTo>
                  <a:lnTo>
                    <a:pt x="43053" y="73405"/>
                  </a:lnTo>
                  <a:lnTo>
                    <a:pt x="73313" y="43060"/>
                  </a:lnTo>
                  <a:lnTo>
                    <a:pt x="109579" y="19924"/>
                  </a:lnTo>
                  <a:lnTo>
                    <a:pt x="150682" y="5177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2"/>
                  </a:lnTo>
                  <a:lnTo>
                    <a:pt x="347817" y="73433"/>
                  </a:lnTo>
                  <a:lnTo>
                    <a:pt x="370867" y="109835"/>
                  </a:lnTo>
                  <a:lnTo>
                    <a:pt x="385558" y="151099"/>
                  </a:lnTo>
                  <a:lnTo>
                    <a:pt x="390715" y="196049"/>
                  </a:lnTo>
                  <a:lnTo>
                    <a:pt x="385558" y="241004"/>
                  </a:lnTo>
                  <a:lnTo>
                    <a:pt x="370867" y="282272"/>
                  </a:lnTo>
                  <a:lnTo>
                    <a:pt x="347817" y="318676"/>
                  </a:lnTo>
                  <a:lnTo>
                    <a:pt x="317577" y="349039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674177" y="2987992"/>
            <a:ext cx="3818254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indent="-414655">
              <a:lnSpc>
                <a:spcPct val="100000"/>
              </a:lnSpc>
              <a:spcBef>
                <a:spcPts val="100"/>
              </a:spcBef>
              <a:buSzPct val="83333"/>
              <a:buAutoNum type="arabicPlain" startAt="3"/>
              <a:tabLst>
                <a:tab pos="431165" algn="l"/>
                <a:tab pos="431800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控制寄存器的功能与操作</a:t>
            </a:r>
            <a:endParaRPr sz="2400">
              <a:latin typeface="STXinwei"/>
              <a:cs typeface="STXinwei"/>
            </a:endParaRPr>
          </a:p>
          <a:p>
            <a:pPr>
              <a:lnSpc>
                <a:spcPct val="100000"/>
              </a:lnSpc>
              <a:buAutoNum type="arabicPlain" startAt="3"/>
            </a:pPr>
            <a:endParaRPr sz="3250">
              <a:latin typeface="STXinwei"/>
              <a:cs typeface="STXinwei"/>
            </a:endParaRPr>
          </a:p>
          <a:p>
            <a:pPr marL="452120" indent="-440055">
              <a:lnSpc>
                <a:spcPct val="100000"/>
              </a:lnSpc>
              <a:buClr>
                <a:srgbClr val="0808A2"/>
              </a:buClr>
              <a:buSzPct val="83333"/>
              <a:buAutoNum type="arabicPlain" startAt="3"/>
              <a:tabLst>
                <a:tab pos="452120" algn="l"/>
                <a:tab pos="452755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数据寄存器的功能与操作</a:t>
            </a:r>
            <a:endParaRPr sz="2400">
              <a:latin typeface="STXinwei"/>
              <a:cs typeface="STXinwe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74289" y="4536934"/>
            <a:ext cx="6083810" cy="50140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115502" y="4559934"/>
            <a:ext cx="2279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solidFill>
                  <a:srgbClr val="001F5F"/>
                </a:solidFill>
                <a:latin typeface="Times New Roman"/>
                <a:cs typeface="Times New Roman"/>
              </a:rPr>
              <a:t>G</a:t>
            </a:r>
            <a:r>
              <a:rPr dirty="0" sz="2400" spc="-7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dirty="0" sz="2400" spc="-15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dirty="0" sz="2400" spc="14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模块的使能</a:t>
            </a:r>
            <a:endParaRPr sz="2400">
              <a:latin typeface="STXinwei"/>
              <a:cs typeface="STXinwe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30096" y="4535423"/>
            <a:ext cx="506095" cy="506095"/>
            <a:chOff x="1530096" y="4535423"/>
            <a:chExt cx="506095" cy="506095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0096" y="4535423"/>
              <a:ext cx="505967" cy="5059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0576" y="4570475"/>
              <a:ext cx="440436" cy="44043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89532" y="4592637"/>
              <a:ext cx="390525" cy="392430"/>
            </a:xfrm>
            <a:custGeom>
              <a:avLst/>
              <a:gdLst/>
              <a:ahLst/>
              <a:cxnLst/>
              <a:rect l="l" t="t" r="r" b="b"/>
              <a:pathLst>
                <a:path w="390525" h="392429">
                  <a:moveTo>
                    <a:pt x="194818" y="392112"/>
                  </a:moveTo>
                  <a:lnTo>
                    <a:pt x="150048" y="386933"/>
                  </a:lnTo>
                  <a:lnTo>
                    <a:pt x="108958" y="372177"/>
                  </a:lnTo>
                  <a:lnTo>
                    <a:pt x="72728" y="349017"/>
                  </a:lnTo>
                  <a:lnTo>
                    <a:pt x="42536" y="318624"/>
                  </a:lnTo>
                  <a:lnTo>
                    <a:pt x="19565" y="282170"/>
                  </a:lnTo>
                  <a:lnTo>
                    <a:pt x="4992" y="240828"/>
                  </a:lnTo>
                  <a:lnTo>
                    <a:pt x="0" y="195770"/>
                  </a:lnTo>
                  <a:lnTo>
                    <a:pt x="4992" y="150923"/>
                  </a:lnTo>
                  <a:lnTo>
                    <a:pt x="19565" y="109733"/>
                  </a:lnTo>
                  <a:lnTo>
                    <a:pt x="42536" y="73381"/>
                  </a:lnTo>
                  <a:lnTo>
                    <a:pt x="72728" y="43050"/>
                  </a:lnTo>
                  <a:lnTo>
                    <a:pt x="108958" y="19921"/>
                  </a:lnTo>
                  <a:lnTo>
                    <a:pt x="150048" y="5177"/>
                  </a:lnTo>
                  <a:lnTo>
                    <a:pt x="194818" y="0"/>
                  </a:lnTo>
                  <a:lnTo>
                    <a:pt x="239588" y="5178"/>
                  </a:lnTo>
                  <a:lnTo>
                    <a:pt x="280687" y="19928"/>
                  </a:lnTo>
                  <a:lnTo>
                    <a:pt x="316942" y="43073"/>
                  </a:lnTo>
                  <a:lnTo>
                    <a:pt x="347182" y="73436"/>
                  </a:lnTo>
                  <a:lnTo>
                    <a:pt x="370232" y="109840"/>
                  </a:lnTo>
                  <a:lnTo>
                    <a:pt x="384923" y="151107"/>
                  </a:lnTo>
                  <a:lnTo>
                    <a:pt x="390080" y="196062"/>
                  </a:lnTo>
                  <a:lnTo>
                    <a:pt x="384923" y="241012"/>
                  </a:lnTo>
                  <a:lnTo>
                    <a:pt x="370232" y="282276"/>
                  </a:lnTo>
                  <a:lnTo>
                    <a:pt x="347182" y="318678"/>
                  </a:lnTo>
                  <a:lnTo>
                    <a:pt x="316942" y="349040"/>
                  </a:lnTo>
                  <a:lnTo>
                    <a:pt x="280687" y="372184"/>
                  </a:lnTo>
                  <a:lnTo>
                    <a:pt x="239588" y="386934"/>
                  </a:lnTo>
                  <a:lnTo>
                    <a:pt x="194818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701164" y="4595177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5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30096" y="5301996"/>
            <a:ext cx="6128385" cy="506095"/>
            <a:chOff x="1530096" y="5301996"/>
            <a:chExt cx="6128385" cy="506095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4289" y="5303506"/>
              <a:ext cx="6083810" cy="4968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0096" y="5301996"/>
              <a:ext cx="505967" cy="5059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0576" y="5337048"/>
              <a:ext cx="440436" cy="44043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89532" y="5359400"/>
              <a:ext cx="390525" cy="392430"/>
            </a:xfrm>
            <a:custGeom>
              <a:avLst/>
              <a:gdLst/>
              <a:ahLst/>
              <a:cxnLst/>
              <a:rect l="l" t="t" r="r" b="b"/>
              <a:pathLst>
                <a:path w="390525" h="392429">
                  <a:moveTo>
                    <a:pt x="194818" y="392112"/>
                  </a:moveTo>
                  <a:lnTo>
                    <a:pt x="150048" y="386932"/>
                  </a:lnTo>
                  <a:lnTo>
                    <a:pt x="108958" y="372173"/>
                  </a:lnTo>
                  <a:lnTo>
                    <a:pt x="72728" y="349002"/>
                  </a:lnTo>
                  <a:lnTo>
                    <a:pt x="42536" y="318588"/>
                  </a:lnTo>
                  <a:lnTo>
                    <a:pt x="19565" y="282101"/>
                  </a:lnTo>
                  <a:lnTo>
                    <a:pt x="4992" y="240708"/>
                  </a:lnTo>
                  <a:lnTo>
                    <a:pt x="0" y="195579"/>
                  </a:lnTo>
                  <a:lnTo>
                    <a:pt x="4992" y="150804"/>
                  </a:lnTo>
                  <a:lnTo>
                    <a:pt x="19565" y="109664"/>
                  </a:lnTo>
                  <a:lnTo>
                    <a:pt x="42536" y="73346"/>
                  </a:lnTo>
                  <a:lnTo>
                    <a:pt x="72728" y="43035"/>
                  </a:lnTo>
                  <a:lnTo>
                    <a:pt x="108958" y="19917"/>
                  </a:lnTo>
                  <a:lnTo>
                    <a:pt x="150048" y="5176"/>
                  </a:lnTo>
                  <a:lnTo>
                    <a:pt x="194818" y="0"/>
                  </a:lnTo>
                  <a:lnTo>
                    <a:pt x="239588" y="5178"/>
                  </a:lnTo>
                  <a:lnTo>
                    <a:pt x="280687" y="19928"/>
                  </a:lnTo>
                  <a:lnTo>
                    <a:pt x="316942" y="43073"/>
                  </a:lnTo>
                  <a:lnTo>
                    <a:pt x="347182" y="73436"/>
                  </a:lnTo>
                  <a:lnTo>
                    <a:pt x="370232" y="109840"/>
                  </a:lnTo>
                  <a:lnTo>
                    <a:pt x="384923" y="151107"/>
                  </a:lnTo>
                  <a:lnTo>
                    <a:pt x="390080" y="196062"/>
                  </a:lnTo>
                  <a:lnTo>
                    <a:pt x="384923" y="241012"/>
                  </a:lnTo>
                  <a:lnTo>
                    <a:pt x="370232" y="282276"/>
                  </a:lnTo>
                  <a:lnTo>
                    <a:pt x="347182" y="318678"/>
                  </a:lnTo>
                  <a:lnTo>
                    <a:pt x="316942" y="349040"/>
                  </a:lnTo>
                  <a:lnTo>
                    <a:pt x="280687" y="372184"/>
                  </a:lnTo>
                  <a:lnTo>
                    <a:pt x="239588" y="386934"/>
                  </a:lnTo>
                  <a:lnTo>
                    <a:pt x="194818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136139" y="5326697"/>
            <a:ext cx="2279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solidFill>
                  <a:srgbClr val="001F5F"/>
                </a:solidFill>
                <a:latin typeface="Times New Roman"/>
                <a:cs typeface="Times New Roman"/>
              </a:rPr>
              <a:t>G</a:t>
            </a:r>
            <a:r>
              <a:rPr dirty="0" sz="2400" spc="-7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dirty="0" sz="2400" spc="-15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dirty="0" sz="2400" spc="14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模块的应用</a:t>
            </a:r>
            <a:endParaRPr sz="2400">
              <a:latin typeface="STXinwei"/>
              <a:cs typeface="STXinwe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697672" y="5363527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808A2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6442075" cy="193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30">
                <a:solidFill>
                  <a:srgbClr val="C00000"/>
                </a:solidFill>
                <a:latin typeface="Times New Roman"/>
                <a:cs typeface="Times New Roman"/>
              </a:rPr>
              <a:t>TivaWare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库函数：（端口方向控制相关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void </a:t>
            </a:r>
            <a:r>
              <a:rPr dirty="0" sz="1600" spc="-10">
                <a:solidFill>
                  <a:srgbClr val="0000FF"/>
                </a:solidFill>
                <a:latin typeface="Times New Roman"/>
                <a:cs typeface="Times New Roman"/>
              </a:rPr>
              <a:t>GPIOPinTypeGPIOInput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6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1F5F"/>
              </a:buClr>
              <a:buFont typeface="Wingdings"/>
              <a:buChar char=""/>
            </a:pPr>
            <a:endParaRPr sz="265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void </a:t>
            </a:r>
            <a:r>
              <a:rPr dirty="0" sz="1600" spc="-10">
                <a:solidFill>
                  <a:srgbClr val="0000FF"/>
                </a:solidFill>
                <a:latin typeface="Times New Roman"/>
                <a:cs typeface="Times New Roman"/>
              </a:rPr>
              <a:t>GPIOPinTypeGPIOOutput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7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"/>
            </a:pPr>
            <a:endParaRPr sz="265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void </a:t>
            </a:r>
            <a:r>
              <a:rPr dirty="0" sz="1600" spc="-10">
                <a:solidFill>
                  <a:srgbClr val="0000FF"/>
                </a:solidFill>
                <a:latin typeface="Times New Roman"/>
                <a:cs typeface="Times New Roman"/>
              </a:rPr>
              <a:t>GPIOPinTypeGPIOOutputOD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8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013065" cy="16135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C00000"/>
                </a:solidFill>
                <a:latin typeface="Times New Roman"/>
                <a:cs typeface="Times New Roman"/>
              </a:rPr>
              <a:t>GPIOPinTypeGPIOInput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完成将引脚设置为悬空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输入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的相关设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置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ui32Port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指定端口的基地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指定把哪些引脚设置为输入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8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位无符号变量，每一位代表一个引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SW-TM4C-DRL-UG-2.1.4.178.pdf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文档中的具体说明如下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437" y="3430406"/>
            <a:ext cx="5818462" cy="28382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013065" cy="16135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C00000"/>
                </a:solidFill>
                <a:latin typeface="Times New Roman"/>
                <a:cs typeface="Times New Roman"/>
              </a:rPr>
              <a:t>GPIOPinTypeGPIOOutput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完成将引脚设置为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推挽输出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的相关设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置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ui32Port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指定端口的基地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指定把哪些引脚设置为输出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8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位无符号变量，每一位代表一个引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SW-TM4C-DRL-UG-2.1.4.178.pdf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文档中的具体说明如下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9227" y="3470085"/>
            <a:ext cx="5691473" cy="27826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415020" cy="402336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C00000"/>
                </a:solidFill>
                <a:latin typeface="Times New Roman"/>
                <a:cs typeface="Times New Roman"/>
              </a:rPr>
              <a:t>GPIOPinTypeGPIOInput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TivaWare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提供了源代码，位于</a:t>
            </a: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C:\ti\TivaWare_C_Series-2.1.4.178\driverlib\gpio.c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和同目录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下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gpio.h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SimHei"/>
              <a:cs typeface="SimHei"/>
            </a:endParaRPr>
          </a:p>
          <a:p>
            <a:pPr marL="90805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600">
              <a:latin typeface="Consolas"/>
              <a:cs typeface="Consolas"/>
            </a:endParaRPr>
          </a:p>
          <a:p>
            <a:pPr marL="908050">
              <a:lnSpc>
                <a:spcPct val="100000"/>
              </a:lnSpc>
            </a:pPr>
            <a:r>
              <a:rPr dirty="0" sz="1600" spc="-5" b="1">
                <a:latin typeface="Consolas"/>
                <a:cs typeface="Consolas"/>
              </a:rPr>
              <a:t>GPIOPinTypeGPIOInput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600" spc="-5">
                <a:latin typeface="Consolas"/>
                <a:cs typeface="Consolas"/>
              </a:rPr>
              <a:t>ui32Port, </a:t>
            </a:r>
            <a:r>
              <a:rPr dirty="0" sz="1600" spc="-5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600" spc="1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ui8Pins)</a:t>
            </a:r>
            <a:endParaRPr sz="1600">
              <a:latin typeface="Consolas"/>
              <a:cs typeface="Consolas"/>
            </a:endParaRPr>
          </a:p>
          <a:p>
            <a:pPr marL="90805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355090" marR="3364229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Check the arguments.  </a:t>
            </a:r>
            <a:r>
              <a:rPr dirty="0" sz="1600" spc="-5">
                <a:latin typeface="Consolas"/>
                <a:cs typeface="Consolas"/>
              </a:rPr>
              <a:t>ASSERT(_GPIOBaseValid(ui32Port));</a:t>
            </a:r>
            <a:endParaRPr sz="1600">
              <a:latin typeface="Consolas"/>
              <a:cs typeface="Consolas"/>
            </a:endParaRPr>
          </a:p>
          <a:p>
            <a:pPr marL="1355090" marR="1240790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Make the pin(s) be inputs.  </a:t>
            </a:r>
            <a:r>
              <a:rPr dirty="0" sz="1600" spc="-5">
                <a:latin typeface="Consolas"/>
                <a:cs typeface="Consolas"/>
              </a:rPr>
              <a:t>GPIODirModeSet(ui32Port, ui8Pins,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GPIO_DIR_MODE_IN);</a:t>
            </a:r>
            <a:endParaRPr sz="1600">
              <a:latin typeface="Consolas"/>
              <a:cs typeface="Consolas"/>
            </a:endParaRPr>
          </a:p>
          <a:p>
            <a:pPr marL="1355090" marR="1017269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Set the pad(s) for standard push-pull operation.  </a:t>
            </a:r>
            <a:r>
              <a:rPr dirty="0" sz="1600" spc="-5">
                <a:latin typeface="Consolas"/>
                <a:cs typeface="Consolas"/>
              </a:rPr>
              <a:t>GPIOPadConfigSet(ui32Port, ui8Pins,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GPIO_STRENGTH_2MA,</a:t>
            </a:r>
            <a:endParaRPr sz="1600">
              <a:latin typeface="Consolas"/>
              <a:cs typeface="Consolas"/>
            </a:endParaRPr>
          </a:p>
          <a:p>
            <a:pPr marL="90805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GPIO_PIN_TYPE_STD);</a:t>
            </a:r>
            <a:endParaRPr sz="1600">
              <a:latin typeface="Consolas"/>
              <a:cs typeface="Consolas"/>
            </a:endParaRPr>
          </a:p>
          <a:p>
            <a:pPr marL="908050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415020" cy="4053204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C00000"/>
                </a:solidFill>
                <a:latin typeface="Times New Roman"/>
                <a:cs typeface="Times New Roman"/>
              </a:rPr>
              <a:t>GPIOPinTypeGPIOOutput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TivaWare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提供了源代码，位于</a:t>
            </a: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C:\ti\TivaWare_C_Series-2.1.4.178\driverlib\gpio.c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和同目录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下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gpio.h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2450">
              <a:latin typeface="SimHei"/>
              <a:cs typeface="SimHei"/>
            </a:endParaRPr>
          </a:p>
          <a:p>
            <a:pPr marL="70929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600">
              <a:latin typeface="Consolas"/>
              <a:cs typeface="Consolas"/>
            </a:endParaRPr>
          </a:p>
          <a:p>
            <a:pPr marL="709295">
              <a:lnSpc>
                <a:spcPct val="100000"/>
              </a:lnSpc>
            </a:pPr>
            <a:r>
              <a:rPr dirty="0" sz="1600" spc="-5" b="1">
                <a:latin typeface="Consolas"/>
                <a:cs typeface="Consolas"/>
              </a:rPr>
              <a:t>GPIOPinTypeGPIOOutput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600" spc="-5">
                <a:latin typeface="Consolas"/>
                <a:cs typeface="Consolas"/>
              </a:rPr>
              <a:t>ui32Port, </a:t>
            </a:r>
            <a:r>
              <a:rPr dirty="0" sz="1600" spc="-5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600" spc="1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ui8Pins)</a:t>
            </a:r>
            <a:endParaRPr sz="1600">
              <a:latin typeface="Consolas"/>
              <a:cs typeface="Consolas"/>
            </a:endParaRPr>
          </a:p>
          <a:p>
            <a:pPr marL="70929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156335" marR="356298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Check the arguments.  </a:t>
            </a:r>
            <a:r>
              <a:rPr dirty="0" sz="1600" spc="-5">
                <a:latin typeface="Consolas"/>
                <a:cs typeface="Consolas"/>
              </a:rPr>
              <a:t>ASSERT(_GPIOBaseValid(ui32Port));</a:t>
            </a:r>
            <a:endParaRPr sz="1600">
              <a:latin typeface="Consolas"/>
              <a:cs typeface="Consolas"/>
            </a:endParaRPr>
          </a:p>
          <a:p>
            <a:pPr marL="1156335" marR="121602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Set the pad(s) for standard push-pull operation.  </a:t>
            </a:r>
            <a:r>
              <a:rPr dirty="0" sz="1600" spc="-5">
                <a:latin typeface="Consolas"/>
                <a:cs typeface="Consolas"/>
              </a:rPr>
              <a:t>GPIOPadConfigSet(ui32Port, ui8Pins,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GPIO_STRENGTH_2MA,</a:t>
            </a:r>
            <a:endParaRPr sz="1600">
              <a:latin typeface="Consolas"/>
              <a:cs typeface="Consolas"/>
            </a:endParaRPr>
          </a:p>
          <a:p>
            <a:pPr marL="70929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GPIO_PIN_TYPE_STD);</a:t>
            </a:r>
            <a:endParaRPr sz="1600">
              <a:latin typeface="Consolas"/>
              <a:cs typeface="Consolas"/>
            </a:endParaRPr>
          </a:p>
          <a:p>
            <a:pPr marL="1156335" marR="132778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Make the pin(s) be outputs.  </a:t>
            </a:r>
            <a:r>
              <a:rPr dirty="0" sz="1600" spc="-5">
                <a:latin typeface="Consolas"/>
                <a:cs typeface="Consolas"/>
              </a:rPr>
              <a:t>GPIODirModeSet(ui32Port, ui8Pins,</a:t>
            </a:r>
            <a:r>
              <a:rPr dirty="0" sz="1600" spc="1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GPIO_DIR_MODE_OUT);</a:t>
            </a:r>
            <a:endParaRPr sz="1600">
              <a:latin typeface="Consolas"/>
              <a:cs typeface="Consolas"/>
            </a:endParaRPr>
          </a:p>
          <a:p>
            <a:pPr marL="70929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7424420" cy="280289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10">
                <a:solidFill>
                  <a:srgbClr val="C00000"/>
                </a:solidFill>
                <a:latin typeface="Times New Roman"/>
                <a:cs typeface="Times New Roman"/>
              </a:rPr>
              <a:t>GPIOPinTypeGPIOOutput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(uint32_t ui32Port, uint8_t</a:t>
            </a:r>
            <a:r>
              <a:rPr dirty="0" sz="1600" spc="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ui8Pins)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首先要确保输入的端口基地址是合法的</a:t>
            </a:r>
            <a:r>
              <a:rPr dirty="0" sz="1600" spc="-1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 spc="-15">
                <a:solidFill>
                  <a:srgbClr val="001F5F"/>
                </a:solidFill>
                <a:latin typeface="Times New Roman"/>
                <a:cs typeface="Times New Roman"/>
              </a:rPr>
              <a:t>ASSERT(_GPIOBaseValid(ui32Port));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然后调用了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GPIODirModeSet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两个函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GPIODirModeSet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  <a:p>
            <a:pPr marL="561975">
              <a:lnSpc>
                <a:spcPct val="100000"/>
              </a:lnSpc>
              <a:spcBef>
                <a:spcPts val="1075"/>
              </a:spcBef>
            </a:pPr>
            <a:r>
              <a:rPr dirty="0" sz="1600" spc="-5">
                <a:latin typeface="Arial"/>
                <a:cs typeface="Arial"/>
              </a:rPr>
              <a:t>GPIODirModeSet(ui32Port, ui8Pins,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GPIO_DIR_MODE_IN);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</a:pPr>
            <a:r>
              <a:rPr dirty="0" sz="1400" b="1">
                <a:solidFill>
                  <a:srgbClr val="0000FF"/>
                </a:solidFill>
                <a:latin typeface="Microsoft YaHei"/>
                <a:cs typeface="Microsoft YaHei"/>
              </a:rPr>
              <a:t>传入三个参数</a:t>
            </a:r>
            <a:r>
              <a:rPr dirty="0" sz="1400" spc="5" b="1">
                <a:solidFill>
                  <a:srgbClr val="0000FF"/>
                </a:solidFill>
                <a:latin typeface="Microsoft YaHei"/>
                <a:cs typeface="Microsoft YaHei"/>
              </a:rPr>
              <a:t>：</a:t>
            </a:r>
            <a:endParaRPr sz="1400">
              <a:latin typeface="Microsoft YaHei"/>
              <a:cs typeface="Microsoft YaHei"/>
            </a:endParaRPr>
          </a:p>
          <a:p>
            <a:pPr marL="565150" marR="5151120">
              <a:lnSpc>
                <a:spcPct val="100000"/>
              </a:lnSpc>
              <a:spcBef>
                <a:spcPts val="65"/>
              </a:spcBef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端口基地址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ui32Port  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要操作的引脚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ui8Pin</a:t>
            </a:r>
            <a:r>
              <a:rPr dirty="0" sz="1400" b="1">
                <a:solidFill>
                  <a:srgbClr val="333333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GPIO_DIR_MODE_IN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或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GPIO_DIR_MODE_OUT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86777" y="5027667"/>
          <a:ext cx="7551420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6910"/>
                <a:gridCol w="1620519"/>
                <a:gridCol w="838200"/>
                <a:gridCol w="1875789"/>
              </a:tblGrid>
              <a:tr h="24225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r>
                        <a:rPr dirty="0" sz="1600" spc="-10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latin typeface="Consolas"/>
                          <a:cs typeface="Consolas"/>
                        </a:rPr>
                        <a:t>GPIO_DIR_MODE_IN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r>
                        <a:rPr dirty="0" sz="1600" spc="-4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is a GPIO</a:t>
                      </a:r>
                      <a:r>
                        <a:rPr dirty="0" sz="1600" spc="-4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input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2252">
                <a:tc>
                  <a:txBody>
                    <a:bodyPr/>
                    <a:lstStyle/>
                    <a:p>
                      <a:pPr marL="31750">
                        <a:lnSpc>
                          <a:spcPts val="1810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r>
                        <a:rPr dirty="0" sz="1600" spc="-10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latin typeface="Consolas"/>
                          <a:cs typeface="Consolas"/>
                        </a:rPr>
                        <a:t>GPIO_DIR_MODE_OUT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181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81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r>
                        <a:rPr dirty="0" sz="1600" spc="-4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810"/>
                        </a:lnSpc>
                      </a:pP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is a GPIO</a:t>
                      </a:r>
                      <a:r>
                        <a:rPr dirty="0" sz="1600" spc="-5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6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output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6510020" cy="9785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GPIODirModeSet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设置指定引脚的方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向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GPIO_DIR_MODE_IN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代表输入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GPIO_DIR_MODE_OUT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代表输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出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2099" y="2778537"/>
            <a:ext cx="4637361" cy="351450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855787"/>
            <a:ext cx="8143875" cy="4299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GPIODirModeSet</a:t>
            </a:r>
            <a:endParaRPr sz="16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119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dirty="0" sz="1400" spc="-5" b="1">
                <a:latin typeface="Consolas"/>
                <a:cs typeface="Consolas"/>
              </a:rPr>
              <a:t>GPIODirModeSet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400" spc="-5">
                <a:latin typeface="Consolas"/>
                <a:cs typeface="Consolas"/>
              </a:rPr>
              <a:t>ui32Port, </a:t>
            </a: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uint8_t </a:t>
            </a:r>
            <a:r>
              <a:rPr dirty="0" sz="1400" spc="-5">
                <a:latin typeface="Consolas"/>
                <a:cs typeface="Consolas"/>
              </a:rPr>
              <a:t>ui8Pins, </a:t>
            </a: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uint32_t</a:t>
            </a:r>
            <a:r>
              <a:rPr dirty="0" sz="1400" spc="25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ui32PinIO)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0710" marR="3525520">
              <a:lnSpc>
                <a:spcPct val="100000"/>
              </a:lnSpc>
            </a:pP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 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Check the arguments.  </a:t>
            </a:r>
            <a:r>
              <a:rPr dirty="0" sz="1400" spc="-5">
                <a:latin typeface="Consolas"/>
                <a:cs typeface="Consolas"/>
              </a:rPr>
              <a:t>ASSERT(_GPIOBaseValid(ui32Port));</a:t>
            </a:r>
            <a:endParaRPr sz="1400">
              <a:latin typeface="Consolas"/>
              <a:cs typeface="Consolas"/>
            </a:endParaRPr>
          </a:p>
          <a:p>
            <a:pPr marL="1285240" marR="3427729" indent="-68453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ASSERT((ui32PinIO </a:t>
            </a:r>
            <a:r>
              <a:rPr dirty="0" sz="1400">
                <a:latin typeface="Consolas"/>
                <a:cs typeface="Consolas"/>
              </a:rPr>
              <a:t>== </a:t>
            </a:r>
            <a:r>
              <a:rPr dirty="0" sz="1400" spc="-5">
                <a:latin typeface="Consolas"/>
                <a:cs typeface="Consolas"/>
              </a:rPr>
              <a:t>GPIO_DIR_MODE_IN) </a:t>
            </a:r>
            <a:r>
              <a:rPr dirty="0" sz="1400">
                <a:latin typeface="Consolas"/>
                <a:cs typeface="Consolas"/>
              </a:rPr>
              <a:t>||  </a:t>
            </a:r>
            <a:r>
              <a:rPr dirty="0" sz="1400" spc="-5">
                <a:latin typeface="Consolas"/>
                <a:cs typeface="Consolas"/>
              </a:rPr>
              <a:t>(ui32PinIO </a:t>
            </a:r>
            <a:r>
              <a:rPr dirty="0" sz="1400">
                <a:latin typeface="Consolas"/>
                <a:cs typeface="Consolas"/>
              </a:rPr>
              <a:t>== </a:t>
            </a:r>
            <a:r>
              <a:rPr dirty="0" sz="1400" spc="-5">
                <a:latin typeface="Consolas"/>
                <a:cs typeface="Consolas"/>
              </a:rPr>
              <a:t>GPIO_DIR_MODE_OUT) </a:t>
            </a:r>
            <a:r>
              <a:rPr dirty="0" sz="1400">
                <a:latin typeface="Consolas"/>
                <a:cs typeface="Consolas"/>
              </a:rPr>
              <a:t>||  </a:t>
            </a:r>
            <a:r>
              <a:rPr dirty="0" sz="1400" spc="-5">
                <a:latin typeface="Consolas"/>
                <a:cs typeface="Consolas"/>
              </a:rPr>
              <a:t>(ui32PinIO </a:t>
            </a:r>
            <a:r>
              <a:rPr dirty="0" sz="1400">
                <a:latin typeface="Consolas"/>
                <a:cs typeface="Consolas"/>
              </a:rPr>
              <a:t>==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GPIO_DIR_MODE_HW));</a:t>
            </a:r>
            <a:endParaRPr sz="1400">
              <a:latin typeface="Consolas"/>
              <a:cs typeface="Consolas"/>
            </a:endParaRPr>
          </a:p>
          <a:p>
            <a:pPr marL="600710" marR="2743200">
              <a:lnSpc>
                <a:spcPct val="100000"/>
              </a:lnSpc>
            </a:pP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 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Set the pin direction and mode.  </a:t>
            </a:r>
            <a:r>
              <a:rPr dirty="0" sz="1400" spc="-5">
                <a:latin typeface="Consolas"/>
                <a:cs typeface="Consolas"/>
              </a:rPr>
              <a:t>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GPIO_O_DIR)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5">
                <a:latin typeface="Consolas"/>
                <a:cs typeface="Consolas"/>
              </a:rPr>
              <a:t>((ui32PinIO </a:t>
            </a:r>
            <a:r>
              <a:rPr dirty="0" sz="1400">
                <a:latin typeface="Consolas"/>
                <a:cs typeface="Consolas"/>
              </a:rPr>
              <a:t>&amp; 1) ?</a:t>
            </a:r>
            <a:endParaRPr sz="1400">
              <a:latin typeface="Consolas"/>
              <a:cs typeface="Consolas"/>
            </a:endParaRPr>
          </a:p>
          <a:p>
            <a:pPr marL="3729354" marR="508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(HWREG(ui32Port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GPIO_O_DIR)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ui8Pins) </a:t>
            </a:r>
            <a:r>
              <a:rPr dirty="0" sz="1400">
                <a:latin typeface="Consolas"/>
                <a:cs typeface="Consolas"/>
              </a:rPr>
              <a:t>:  </a:t>
            </a:r>
            <a:r>
              <a:rPr dirty="0" sz="1400" spc="-5">
                <a:latin typeface="Consolas"/>
                <a:cs typeface="Consolas"/>
              </a:rPr>
              <a:t>(HWREG(ui32Port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GPIO_O_DIR)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~(ui8Pins)));</a:t>
            </a:r>
            <a:endParaRPr sz="1400">
              <a:latin typeface="Consolas"/>
              <a:cs typeface="Consolas"/>
            </a:endParaRPr>
          </a:p>
          <a:p>
            <a:pPr marL="60071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GPIO_O_AFSEL)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5">
                <a:latin typeface="Consolas"/>
                <a:cs typeface="Consolas"/>
              </a:rPr>
              <a:t>((ui32PinIO </a:t>
            </a:r>
            <a:r>
              <a:rPr dirty="0" sz="1400">
                <a:latin typeface="Consolas"/>
                <a:cs typeface="Consolas"/>
              </a:rPr>
              <a:t>&amp; 2)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?</a:t>
            </a:r>
            <a:endParaRPr sz="1400">
              <a:latin typeface="Consolas"/>
              <a:cs typeface="Consolas"/>
            </a:endParaRPr>
          </a:p>
          <a:p>
            <a:pPr marL="3924935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(HWREG(ui32Port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GPIO_O_AFSEL)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4022725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ui8Pins)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  <a:p>
            <a:pPr marL="3924935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(HWREG(ui32Port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GPIO_O_AFSEL)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endParaRPr sz="1400">
              <a:latin typeface="Consolas"/>
              <a:cs typeface="Consolas"/>
            </a:endParaRPr>
          </a:p>
          <a:p>
            <a:pPr marL="4022725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~(ui8Pins)));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300"/>
              </a:spcBef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316595" cy="12960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复用选择寄存器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GPIOAFSEL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ct val="130200"/>
              </a:lnSpc>
              <a:spcBef>
                <a:spcPts val="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只有低八位有实际作用，用于控制该端口的八个引脚是否启用复用功能，每一位控制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为不复用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为复用。复用的功能，由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GPIOPCTL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决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定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0941" y="3168450"/>
            <a:ext cx="5415861" cy="30636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418195" cy="256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输出驱动能力配置寄存器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GPIODR2R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GPIODR4R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GPIODR8R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GPIODR12R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GPIOPP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endParaRPr sz="1600">
              <a:latin typeface="SimHei"/>
              <a:cs typeface="SimHei"/>
            </a:endParaRPr>
          </a:p>
          <a:p>
            <a:pPr marL="298450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GPIOPC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这几个寄存器用于控制引脚的最大电流输出能力，可以是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2mA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4mA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8mA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10mA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或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者</a:t>
            </a:r>
            <a:endParaRPr sz="1600">
              <a:latin typeface="SimHei"/>
              <a:cs typeface="SimHei"/>
            </a:endParaRPr>
          </a:p>
          <a:p>
            <a:pPr marL="58229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12mA</a:t>
            </a:r>
            <a:endParaRPr sz="1600">
              <a:latin typeface="Times New Roman"/>
              <a:cs typeface="Times New Roman"/>
            </a:endParaRPr>
          </a:p>
          <a:p>
            <a:pPr lvl="1" marL="582295" marR="96520" indent="-285750">
              <a:lnSpc>
                <a:spcPts val="2500"/>
              </a:lnSpc>
              <a:spcBef>
                <a:spcPts val="1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GPIODR2R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GPIODR4R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GPIODR8R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GPIODR12R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这几个寄存器都是只有低八位有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实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际作用，用于控制该端口的对应的八个引脚的输出能力，每一位控制一个引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4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GPIOPP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寄存器只有一位有作用，控制是否开启强化输出模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寄存器的低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16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位有意义，每两位控制一个引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3377" y="1781365"/>
            <a:ext cx="8348980" cy="44710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通用输入输出接口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GPIO=General Purpose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Input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Output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通用输入输出。有时候简称为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“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”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MCU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的最基本外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设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</a:pPr>
            <a:endParaRPr sz="18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102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端口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Port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和外设进行通信的媒介。一个端口一般有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8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TM4C1294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有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15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个端口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(Port</a:t>
            </a:r>
            <a:r>
              <a:rPr dirty="0" sz="1600" spc="-9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B,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1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D,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E,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70">
                <a:solidFill>
                  <a:srgbClr val="001F5F"/>
                </a:solidFill>
                <a:latin typeface="Times New Roman"/>
                <a:cs typeface="Times New Roman"/>
              </a:rPr>
              <a:t>F,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H,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J,  Port K, Port L, Port M, Port N, Port </a:t>
            </a:r>
            <a:r>
              <a:rPr dirty="0" sz="1600" spc="-95">
                <a:solidFill>
                  <a:srgbClr val="001F5F"/>
                </a:solidFill>
                <a:latin typeface="Times New Roman"/>
                <a:cs typeface="Times New Roman"/>
              </a:rPr>
              <a:t>P,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Port</a:t>
            </a:r>
            <a:r>
              <a:rPr dirty="0" sz="1600" spc="14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Q)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</a:pPr>
            <a:endParaRPr sz="17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12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引脚（管脚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Pin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MCU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与外界连接的独立的导线，隶属于某一个端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口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对其中一个引脚进行操作的时候不会影响到其他引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295" marR="3683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可以设置为多种功能，单独设置为数字输入或者数字输出，有些引脚还可以用作模拟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输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入和外设中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4380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通用输入输出端口的基本概念</a:t>
            </a:r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855787"/>
            <a:ext cx="101155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GPIOPP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777" y="2277863"/>
            <a:ext cx="7558372" cy="397012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384619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GPIOPC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16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位有意义，每两位控制一个引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906" y="2562632"/>
            <a:ext cx="6894790" cy="36462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449310" cy="661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30500"/>
              </a:lnSpc>
              <a:spcBef>
                <a:spcPts val="10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GPIODR2R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GPIODR4R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GPIODR8R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GPIODR12R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GPIOPP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GPIOPC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这几个寄存器对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应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的位的组合，决定了对应引脚的最大电流输出能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力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2048" y="2562640"/>
            <a:ext cx="6201672" cy="368594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328025" cy="16141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上拉电阻配置寄存器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GPIOPUR</a:t>
            </a:r>
            <a:endParaRPr sz="1600">
              <a:latin typeface="Times New Roman"/>
              <a:cs typeface="Times New Roman"/>
            </a:endParaRPr>
          </a:p>
          <a:p>
            <a:pPr lvl="1" marL="582295" marR="17145" indent="-285750">
              <a:lnSpc>
                <a:spcPct val="130200"/>
              </a:lnSpc>
              <a:spcBef>
                <a:spcPts val="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只有低八位有实际作用，用于控制该端口的八个引脚是否连接上拉电阻，每一位控制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GPIOPUR</a:t>
            </a: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对应的位为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表示该引脚不连接上拉电阻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GPIOPUR</a:t>
            </a: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对应的位为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表示该引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连接上拉电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阻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500" y="3429000"/>
            <a:ext cx="5697850" cy="2819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8328025" cy="16141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下拉电阻配置寄存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GPIOPDR</a:t>
            </a:r>
            <a:endParaRPr sz="1600">
              <a:latin typeface="Times New Roman"/>
              <a:cs typeface="Times New Roman"/>
            </a:endParaRPr>
          </a:p>
          <a:p>
            <a:pPr lvl="1" marL="582295" marR="17145" indent="-285750">
              <a:lnSpc>
                <a:spcPct val="130200"/>
              </a:lnSpc>
              <a:spcBef>
                <a:spcPts val="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只有低八位有实际作用，用于控制该端口的八个引脚是否连接下拉电阻，每一位控制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GPIOPDR</a:t>
            </a: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对应的位为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表示该引脚不连接下拉电阻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GPIOPUR</a:t>
            </a:r>
            <a:r>
              <a:rPr dirty="0" sz="1600" spc="-3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对应的位为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表示该引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脚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连接下拉电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阻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082" y="3443700"/>
            <a:ext cx="5805763" cy="27826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6972934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数字逻辑功能使能寄存器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GPIODEN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重置后，引脚自动配置为三态，断开引脚与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模块的连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接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如果要使用引脚的数字逻辑功能，需要使能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GPIODEN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寄存器中相应的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位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0302" y="2903949"/>
            <a:ext cx="6269323" cy="327320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6487795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用于设置引脚的电流输出能力和引脚类型，如上拉、下拉、开漏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等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848" y="2583179"/>
            <a:ext cx="6363179" cy="35920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80730"/>
            <a:ext cx="6487795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用于设置引脚的电流输出能力和引脚类型，如上拉、下拉、开漏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等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7226" y="2537235"/>
            <a:ext cx="4230973" cy="359720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133715" cy="256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那么在</a:t>
            </a:r>
            <a:r>
              <a:rPr dirty="0" sz="1600" spc="-10">
                <a:solidFill>
                  <a:srgbClr val="001F5F"/>
                </a:solidFill>
                <a:latin typeface="Times New Roman"/>
                <a:cs typeface="Times New Roman"/>
              </a:rPr>
              <a:t>GPIOPinTypeGPIOOutput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函数中，调用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GPIOPadConfigSet(ui32Port, ui8Pins, 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GPIO_STRENGTH_2MA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,</a:t>
            </a:r>
            <a:r>
              <a:rPr dirty="0" sz="1600" spc="6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GPIO_PIN_TYPE_STD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113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作用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是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75"/>
              </a:spcBef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将指定的端口的引脚，设定为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推挽输出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最大输出电流为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2mA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112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的具体实现方式在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gpio.c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8414385" cy="419925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r" marL="285115" marR="6098540" indent="-285115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85115" algn="l"/>
                <a:tab pos="2857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algn="r" lvl="1" marL="285115" marR="6085205" indent="-285115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285115" algn="l"/>
                <a:tab pos="2857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器</a:t>
            </a:r>
            <a:endParaRPr sz="1600">
              <a:latin typeface="SimHei"/>
              <a:cs typeface="SimHei"/>
            </a:endParaRPr>
          </a:p>
          <a:p>
            <a:pPr marL="257175">
              <a:lnSpc>
                <a:spcPct val="100000"/>
              </a:lnSpc>
              <a:spcBef>
                <a:spcPts val="1520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for</a:t>
            </a:r>
            <a:r>
              <a:rPr dirty="0" sz="1600" spc="-5">
                <a:latin typeface="Consolas"/>
                <a:cs typeface="Consolas"/>
              </a:rPr>
              <a:t>(ui8Bit = 0; ui8Bit &lt; 8;</a:t>
            </a:r>
            <a:r>
              <a:rPr dirty="0" sz="1600" spc="2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ui8Bit++)</a:t>
            </a:r>
            <a:endParaRPr sz="1600">
              <a:latin typeface="Consolas"/>
              <a:cs typeface="Consolas"/>
            </a:endParaRPr>
          </a:p>
          <a:p>
            <a:pPr marL="578485">
              <a:lnSpc>
                <a:spcPct val="100000"/>
              </a:lnSpc>
              <a:spcBef>
                <a:spcPts val="50"/>
              </a:spcBef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02552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(ui8Pins &amp; (1 &lt;&lt;</a:t>
            </a:r>
            <a:r>
              <a:rPr dirty="0" sz="1600" spc="1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ui8Bit))</a:t>
            </a:r>
            <a:endParaRPr sz="1600">
              <a:latin typeface="Consolas"/>
              <a:cs typeface="Consolas"/>
            </a:endParaRPr>
          </a:p>
          <a:p>
            <a:pPr marL="10255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47256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HWREG(ui32Port + GPIO_O_PC) = (HWREG(ui32Port + GPIO_O_PC)</a:t>
            </a:r>
            <a:r>
              <a:rPr dirty="0" sz="1600" spc="4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&amp;</a:t>
            </a:r>
            <a:endParaRPr sz="1600">
              <a:latin typeface="Consolas"/>
              <a:cs typeface="Consolas"/>
            </a:endParaRPr>
          </a:p>
          <a:p>
            <a:pPr marL="1472565" marR="5080" indent="346456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~(0x3 &lt;&lt; (2 * ui8Bit)));  HWREG(ui32Port + GPIO_O_PC) |= (((ui32Strength &gt;&gt; 5) &amp; 0x3)</a:t>
            </a:r>
            <a:r>
              <a:rPr dirty="0" sz="1600" spc="55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&lt;&lt;</a:t>
            </a:r>
            <a:endParaRPr sz="1600">
              <a:latin typeface="Consolas"/>
              <a:cs typeface="Consolas"/>
            </a:endParaRPr>
          </a:p>
          <a:p>
            <a:pPr marL="504888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(2 * ui8Bit));</a:t>
            </a:r>
            <a:endParaRPr sz="1600">
              <a:latin typeface="Consolas"/>
              <a:cs typeface="Consolas"/>
            </a:endParaRPr>
          </a:p>
          <a:p>
            <a:pPr marL="10255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38544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onsolas"/>
              <a:cs typeface="Consolas"/>
            </a:endParaRPr>
          </a:p>
          <a:p>
            <a:pPr marL="277495">
              <a:lnSpc>
                <a:spcPct val="100000"/>
              </a:lnSpc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首先把要操作的引脚，对应的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GPIOPC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寄存器里的位清零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277495">
              <a:lnSpc>
                <a:spcPct val="100000"/>
              </a:lnSpc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如果驱动能力大于等于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6mA</a:t>
            </a:r>
            <a:r>
              <a:rPr dirty="0" sz="1400" spc="-5" b="1">
                <a:solidFill>
                  <a:srgbClr val="333333"/>
                </a:solidFill>
                <a:latin typeface="Microsoft YaHei"/>
                <a:cs typeface="Microsoft YaHei"/>
              </a:rPr>
              <a:t>，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则设置该引脚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GPIOPC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中对应的位为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0x03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</a:pP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如果驱动能力设置为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2mA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或者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4mA</a:t>
            </a:r>
            <a:r>
              <a:rPr dirty="0" sz="1400" spc="-5" b="1">
                <a:solidFill>
                  <a:srgbClr val="333333"/>
                </a:solidFill>
                <a:latin typeface="Microsoft YaHei"/>
                <a:cs typeface="Microsoft YaHei"/>
              </a:rPr>
              <a:t>，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那么设置该引脚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GPIOPC</a:t>
            </a:r>
            <a:r>
              <a:rPr dirty="0" sz="1400" b="1">
                <a:solidFill>
                  <a:srgbClr val="333333"/>
                </a:solidFill>
                <a:latin typeface="Microsoft YaHei"/>
                <a:cs typeface="Microsoft YaHei"/>
              </a:rPr>
              <a:t>中对应的位为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0x00</a:t>
            </a:r>
            <a:r>
              <a:rPr dirty="0" sz="1400" spc="5" b="1">
                <a:solidFill>
                  <a:srgbClr val="333333"/>
                </a:solidFill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3377" y="1782000"/>
            <a:ext cx="8113395" cy="1612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引脚的输入方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浮空输入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（上下两个电阻上电开关都打开，输入信号必须有确定的电平，不能悬空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上拉输入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（上面的电阻上电开关闭合，悬空时为高电平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下拉输入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（下面的电阻上电开关闭合，悬空时为低电平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模拟输入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（上下两个电阻上电开关都打开，接模拟信号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4380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通用输入输出端口的基本概念</a:t>
            </a:r>
            <a:endParaRPr sz="2000"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0075" y="3573779"/>
            <a:ext cx="2343912" cy="24490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58096" y="3654229"/>
            <a:ext cx="2498627" cy="201124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95202" y="5741670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简单按键需配置为上拉输入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690435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GPIODR2R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GPIODR4R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GPIODR8R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GPIODR12R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这几个寄存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器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795" y="2510154"/>
            <a:ext cx="5641340" cy="38379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260"/>
              </a:spcBef>
            </a:pPr>
            <a:r>
              <a:rPr dirty="0" sz="1200">
                <a:latin typeface="Consolas"/>
                <a:cs typeface="Consolas"/>
              </a:rPr>
              <a:t>HWREG(ui32Port + GPIO_O_DR2R) = ((ui32Strength &amp; 1)</a:t>
            </a:r>
            <a:r>
              <a:rPr dirty="0" sz="1200" spc="-3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  <a:spcBef>
                <a:spcPts val="160"/>
              </a:spcBef>
            </a:pPr>
            <a:r>
              <a:rPr dirty="0" sz="1200">
                <a:latin typeface="Consolas"/>
                <a:cs typeface="Consolas"/>
              </a:rPr>
              <a:t>(HWREG(ui32Port + GPIO_O_DR2R)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algn="ctr" marL="922019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ui8Pins)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: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GPIO_O_DR2R)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endParaRPr sz="1200">
              <a:latin typeface="Consolas"/>
              <a:cs typeface="Consolas"/>
            </a:endParaRPr>
          </a:p>
          <a:p>
            <a:pPr marL="12700" marR="1178560" indent="28498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~(ui8Pins)));  HWREG(ui32Port + GPIO_O_DR4R) = ((ui32Strength &amp; 2)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GPIO_O_DR4R)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algn="ctr" marL="922019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ui8Pins)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: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GPIO_O_DR4R)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endParaRPr sz="1200">
              <a:latin typeface="Consolas"/>
              <a:cs typeface="Consolas"/>
            </a:endParaRPr>
          </a:p>
          <a:p>
            <a:pPr marL="12700" marR="1178560" indent="28498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~(ui8Pins)));  HWREG(ui32Port + GPIO_O_DR8R) = ((ui32Strength &amp; 4)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GPIO_O_DR8R)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algn="ctr" marL="922019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ui8Pins)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:</a:t>
            </a:r>
            <a:endParaRPr sz="1200">
              <a:latin typeface="Consolas"/>
              <a:cs typeface="Consolas"/>
            </a:endParaRPr>
          </a:p>
          <a:p>
            <a:pPr marL="277876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GPIO_O_DR8R)</a:t>
            </a:r>
            <a:r>
              <a:rPr dirty="0" sz="1200" spc="-6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endParaRPr sz="1200">
              <a:latin typeface="Consolas"/>
              <a:cs typeface="Consolas"/>
            </a:endParaRPr>
          </a:p>
          <a:p>
            <a:pPr marL="12700" marR="843280" indent="2849880">
              <a:lnSpc>
                <a:spcPct val="120800"/>
              </a:lnSpc>
            </a:pPr>
            <a:r>
              <a:rPr dirty="0" sz="1200">
                <a:latin typeface="Consolas"/>
                <a:cs typeface="Consolas"/>
              </a:rPr>
              <a:t>~(ui8Pins)));  HWREG(ui32Port + GPIO_O_DR12R) = ((ui32Strength &amp; 0x10)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8625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GPIO_O_DR12R)</a:t>
            </a:r>
            <a:r>
              <a:rPr dirty="0" sz="1200" spc="-9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marL="29464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ui8Pins)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:</a:t>
            </a:r>
            <a:endParaRPr sz="1200">
              <a:latin typeface="Consolas"/>
              <a:cs typeface="Consolas"/>
            </a:endParaRPr>
          </a:p>
          <a:p>
            <a:pPr marL="28625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GPIO_O_DR12R)</a:t>
            </a:r>
            <a:r>
              <a:rPr dirty="0" sz="1200" spc="-9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endParaRPr sz="1200">
              <a:latin typeface="Consolas"/>
              <a:cs typeface="Consolas"/>
            </a:endParaRPr>
          </a:p>
          <a:p>
            <a:pPr marL="2946400">
              <a:lnSpc>
                <a:spcPct val="100000"/>
              </a:lnSpc>
              <a:spcBef>
                <a:spcPts val="300"/>
              </a:spcBef>
            </a:pPr>
            <a:r>
              <a:rPr dirty="0" sz="1200">
                <a:latin typeface="Consolas"/>
                <a:cs typeface="Consolas"/>
              </a:rPr>
              <a:t>~(ui8Pins)));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027" y="2618104"/>
            <a:ext cx="212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GPIO_STRENGTH_2MA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027" y="2800984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0x00000001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2mA drive  strength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027" y="3166745"/>
            <a:ext cx="212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GPIO_STRENGTH_4MA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27" y="3349625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0x00000002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4mA drive  strength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27" y="3715384"/>
            <a:ext cx="212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GPIO_STRENGTH_6MA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27" y="3898265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0x00000065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6mA drive  strength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027" y="4264025"/>
            <a:ext cx="212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GPIO_STRENGTH_8MA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027" y="4446904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0x00000066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8mA drive  strength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027" y="4812665"/>
            <a:ext cx="2204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GPIO_STRENGTH_10MA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027" y="4995545"/>
            <a:ext cx="257937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355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0x00000075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10mA drive  strength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  <a:tabLst>
                <a:tab pos="1246505" algn="l"/>
              </a:tabLst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GPIO_STRENGTH_12MA  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7</a:t>
            </a:r>
            <a:r>
              <a:rPr dirty="0" sz="1200" spc="-509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7	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</a:t>
            </a:r>
            <a:r>
              <a:rPr dirty="0" sz="1200" spc="-5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</a:t>
            </a:r>
            <a:r>
              <a:rPr dirty="0" sz="1200" spc="26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1</a:t>
            </a:r>
            <a:r>
              <a:rPr dirty="0" sz="1200" spc="-509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2</a:t>
            </a:r>
            <a:r>
              <a:rPr dirty="0" sz="1200" spc="-5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m</a:t>
            </a:r>
            <a:r>
              <a:rPr dirty="0" sz="1200" spc="-5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A</a:t>
            </a:r>
            <a:r>
              <a:rPr dirty="0" sz="1200" spc="27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d</a:t>
            </a:r>
            <a:r>
              <a:rPr dirty="0" sz="1200" spc="-5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r</a:t>
            </a:r>
            <a:r>
              <a:rPr dirty="0" sz="1200" spc="-5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i</a:t>
            </a:r>
            <a:r>
              <a:rPr dirty="0" sz="1200" spc="-509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v</a:t>
            </a:r>
            <a:r>
              <a:rPr dirty="0" sz="1200" spc="-509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e  strength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控制寄存器的功能与操作</a:t>
            </a:r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81365"/>
            <a:ext cx="6228080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GPIOPadConfigSet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GPIOOD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GPIOPUR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GPIOPDR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GPIODEN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这几个寄存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器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927" y="2529204"/>
            <a:ext cx="24561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GPIO_PIN_TYPE_STD  </a:t>
            </a: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10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GPIO_PIN_TYPE_STD_WPU  </a:t>
            </a: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10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GPIO_PIN_TYPE_STD_WPD  </a:t>
            </a: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GPIO_PIN_TYPE_OD  </a:t>
            </a: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5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GPIO_PIN_TYPE_ANALOG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2167" y="2529204"/>
            <a:ext cx="8636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0x00000008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0x0000000A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0x0000000C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0x00000009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0x00000000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8007" y="2529204"/>
            <a:ext cx="27076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Push-pull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Push-pull with weak</a:t>
            </a:r>
            <a:r>
              <a:rPr dirty="0" sz="1200" spc="-6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pull-up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Push-pull with weak</a:t>
            </a:r>
            <a:r>
              <a:rPr dirty="0" sz="1200" spc="-1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pull-down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Open-drain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Analog</a:t>
            </a:r>
            <a:r>
              <a:rPr dirty="0" sz="1200" spc="-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comparator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Hibernate wake,</a:t>
            </a:r>
            <a:r>
              <a:rPr dirty="0" sz="1200" spc="-2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high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Hibernate wake,</a:t>
            </a:r>
            <a:r>
              <a:rPr dirty="0" sz="1200" spc="-2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low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927" y="3443604"/>
            <a:ext cx="3545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GPIO_PIN_TYPE_WAKE_HIGH</a:t>
            </a:r>
            <a:r>
              <a:rPr dirty="0" sz="1200" spc="-9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0x00000208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927" y="3626484"/>
            <a:ext cx="3545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GPIO_PIN_TYPE_WAKE_LOW</a:t>
            </a:r>
            <a:r>
              <a:rPr dirty="0" sz="1200" spc="56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0x00000108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844" y="3957954"/>
            <a:ext cx="647954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HWREG(ui32Port + GPIO_O_ODR) = ((ui32PinType &amp; 1)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694305" marR="50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GPIO_O_ODR) | ui8Pins) :  (HWREG(ui32Port + GPIO_O_ODR) &amp;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~(ui8Pins)));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HWREG(ui32Port + GPIO_O_PUR) = ((ui32PinType &amp; 2)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694305" marR="50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GPIO_O_PUR) | ui8Pins) :  (HWREG(ui32Port + GPIO_O_PUR) &amp;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~(ui8Pins)));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HWREG(ui32Port + GPIO_O_PDR) = ((ui32PinType &amp; 4)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694305" marR="50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GPIO_O_PDR) | ui8Pins) :  (HWREG(ui32Port + GPIO_O_PDR) &amp;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~(ui8Pins)));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HWREG(ui32Port + GPIO_O_DEN) = ((ui32PinType &amp; 8)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  <a:p>
            <a:pPr marL="2694305" marR="508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(HWREG(ui32Port + GPIO_O_DEN) | ui8Pins) :  (HWREG(ui32Port + GPIO_O_DEN) &amp;</a:t>
            </a:r>
            <a:r>
              <a:rPr dirty="0" sz="1200" spc="-10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~(ui8Pins)));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53377" y="1741025"/>
            <a:ext cx="8073390" cy="1332865"/>
          </a:xfrm>
          <a:prstGeom prst="rect">
            <a:avLst/>
          </a:prstGeom>
        </p:spPr>
        <p:txBody>
          <a:bodyPr wrap="square" lIns="0" tIns="126364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数据寄存器</a:t>
            </a: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8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低八位有意义，代表了每个引脚的电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GPIODIR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寄存器配置为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输出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，那么这个寄存器相应的位的电平，会直接传递到对应的引脚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上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GPIODIR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寄存器配置为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输入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，那么这个寄存器相应的位的电平，代表对应的引脚上的电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4922" y="3169634"/>
            <a:ext cx="5722286" cy="30291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392" y="2506979"/>
            <a:ext cx="6875343" cy="16809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3377" y="1741745"/>
            <a:ext cx="2897505" cy="16395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的位带操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作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使用总线的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[9:2]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位作为屏蔽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位</a:t>
            </a:r>
            <a:endParaRPr sz="14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15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imHei"/>
              <a:cs typeface="SimHei"/>
            </a:endParaRPr>
          </a:p>
          <a:p>
            <a:pPr marL="493395" marR="1328420">
              <a:lnSpc>
                <a:spcPct val="100000"/>
              </a:lnSpc>
            </a:pPr>
            <a:r>
              <a:rPr dirty="0" sz="1400">
                <a:solidFill>
                  <a:srgbClr val="0000FF"/>
                </a:solidFill>
                <a:latin typeface="SimSun"/>
                <a:cs typeface="SimSun"/>
              </a:rPr>
              <a:t>中间空出了</a:t>
            </a:r>
            <a:r>
              <a:rPr dirty="0" sz="1400">
                <a:solidFill>
                  <a:srgbClr val="0000FF"/>
                </a:solidFill>
                <a:latin typeface="SimSun"/>
                <a:cs typeface="SimSun"/>
              </a:rPr>
              <a:t>一 </a:t>
            </a:r>
            <a:r>
              <a:rPr dirty="0" sz="1400">
                <a:solidFill>
                  <a:srgbClr val="0000FF"/>
                </a:solidFill>
                <a:latin typeface="SimSun"/>
                <a:cs typeface="SimSun"/>
              </a:rPr>
              <a:t>定的地址空</a:t>
            </a:r>
            <a:r>
              <a:rPr dirty="0" sz="1400" spc="5">
                <a:solidFill>
                  <a:srgbClr val="0000FF"/>
                </a:solidFill>
                <a:latin typeface="SimSun"/>
                <a:cs typeface="SimSun"/>
              </a:rPr>
              <a:t>间</a:t>
            </a:r>
            <a:endParaRPr sz="1400">
              <a:latin typeface="SimSun"/>
              <a:cs typeface="SimSu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781" y="4549830"/>
            <a:ext cx="3178160" cy="15988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2119" y="4482084"/>
            <a:ext cx="3482057" cy="17343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11102" y="4601845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读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5977" y="4601845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写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41745"/>
            <a:ext cx="7696834" cy="427990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25">
                <a:solidFill>
                  <a:srgbClr val="001F5F"/>
                </a:solidFill>
                <a:latin typeface="Times New Roman"/>
                <a:cs typeface="Times New Roman"/>
              </a:rPr>
              <a:t>TivaWare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gpio.h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中提供了</a:t>
            </a:r>
            <a:r>
              <a:rPr dirty="0" sz="1400" spc="-10">
                <a:solidFill>
                  <a:srgbClr val="001F5F"/>
                </a:solidFill>
                <a:latin typeface="Times New Roman"/>
                <a:cs typeface="Times New Roman"/>
              </a:rPr>
              <a:t>GPIOPinWrite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GPIOPinRead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函数，对</a:t>
            </a:r>
            <a:r>
              <a:rPr dirty="0" sz="1400" spc="-40">
                <a:solidFill>
                  <a:srgbClr val="001F5F"/>
                </a:solidFill>
                <a:latin typeface="Times New Roman"/>
                <a:cs typeface="Times New Roman"/>
              </a:rPr>
              <a:t>GPIODATA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寄存器进行读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写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gpio.c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中，提供了这两个函数的具体实现方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式</a:t>
            </a:r>
            <a:endParaRPr sz="1400">
              <a:latin typeface="SimHei"/>
              <a:cs typeface="SimHei"/>
            </a:endParaRPr>
          </a:p>
          <a:p>
            <a:pPr marL="638175">
              <a:lnSpc>
                <a:spcPct val="100000"/>
              </a:lnSpc>
              <a:spcBef>
                <a:spcPts val="59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 b="1">
                <a:latin typeface="Consolas"/>
                <a:cs typeface="Consolas"/>
              </a:rPr>
              <a:t>GPIOPinWrite</a:t>
            </a:r>
            <a:r>
              <a:rPr dirty="0" sz="1200"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200">
                <a:latin typeface="Consolas"/>
                <a:cs typeface="Consolas"/>
              </a:rPr>
              <a:t>ui32Port, 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uint8_t </a:t>
            </a:r>
            <a:r>
              <a:rPr dirty="0" sz="1200">
                <a:latin typeface="Consolas"/>
                <a:cs typeface="Consolas"/>
              </a:rPr>
              <a:t>ui8Pins, 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200" spc="-2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ui8Val)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72819" marR="3949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Check the arguments.  </a:t>
            </a:r>
            <a:r>
              <a:rPr dirty="0" sz="1200">
                <a:latin typeface="Consolas"/>
                <a:cs typeface="Consolas"/>
              </a:rPr>
              <a:t>ASSERT(_GPIOBaseValid(ui32Port));</a:t>
            </a:r>
            <a:endParaRPr sz="1200">
              <a:latin typeface="Consolas"/>
              <a:cs typeface="Consolas"/>
            </a:endParaRPr>
          </a:p>
          <a:p>
            <a:pPr marL="972819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Write the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pins.</a:t>
            </a:r>
            <a:endParaRPr sz="1200">
              <a:latin typeface="Consolas"/>
              <a:cs typeface="Consolas"/>
            </a:endParaRPr>
          </a:p>
          <a:p>
            <a:pPr marL="972819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HWREG(ui32Port + (GPIO_O_DATA + (ui8Pins &lt;&lt; 2))) =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ui8Val;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int32_t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 b="1">
                <a:latin typeface="Consolas"/>
                <a:cs typeface="Consolas"/>
              </a:rPr>
              <a:t>GPIOPinRead</a:t>
            </a:r>
            <a:r>
              <a:rPr dirty="0" sz="1200"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200">
                <a:latin typeface="Consolas"/>
                <a:cs typeface="Consolas"/>
              </a:rPr>
              <a:t>ui32Port, 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200" spc="-1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ui8Pins)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972819" marR="3949700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Check the arguments.  </a:t>
            </a:r>
            <a:r>
              <a:rPr dirty="0" sz="1200">
                <a:latin typeface="Consolas"/>
                <a:cs typeface="Consolas"/>
              </a:rPr>
              <a:t>ASSERT(_GPIOBaseValid(ui32Port));</a:t>
            </a:r>
            <a:endParaRPr sz="1200">
              <a:latin typeface="Consolas"/>
              <a:cs typeface="Consolas"/>
            </a:endParaRPr>
          </a:p>
          <a:p>
            <a:pPr marL="972819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Return the pin</a:t>
            </a:r>
            <a:r>
              <a:rPr dirty="0" sz="1200" spc="-1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value(s).</a:t>
            </a:r>
            <a:endParaRPr sz="1200">
              <a:latin typeface="Consolas"/>
              <a:cs typeface="Consolas"/>
            </a:endParaRPr>
          </a:p>
          <a:p>
            <a:pPr marL="972819">
              <a:lnSpc>
                <a:spcPct val="1000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return</a:t>
            </a:r>
            <a:r>
              <a:rPr dirty="0" sz="1200">
                <a:latin typeface="Consolas"/>
                <a:cs typeface="Consolas"/>
              </a:rPr>
              <a:t>(HWREG(ui32Port + (GPIO_O_DATA + (ui8Pins &lt;&lt;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2))));</a:t>
            </a:r>
            <a:endParaRPr sz="1200">
              <a:latin typeface="Consolas"/>
              <a:cs typeface="Consolas"/>
            </a:endParaRPr>
          </a:p>
          <a:p>
            <a:pPr marL="63817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855787"/>
            <a:ext cx="131000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1857" y="2730944"/>
            <a:ext cx="3097530" cy="6604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是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GPIO_PIN_0-7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的组合（或逻辑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400">
              <a:latin typeface="SimHei"/>
              <a:cs typeface="SimHe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GPIO_PIN_0-7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的组合（或逻辑）表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示</a:t>
            </a:r>
            <a:endParaRPr sz="1400">
              <a:latin typeface="SimHei"/>
              <a:cs typeface="Sim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857" y="2095944"/>
            <a:ext cx="5001895" cy="16129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 spc="-10">
                <a:solidFill>
                  <a:srgbClr val="001F5F"/>
                </a:solidFill>
                <a:latin typeface="Times New Roman"/>
                <a:cs typeface="Times New Roman"/>
              </a:rPr>
              <a:t>GPIOPinWrite(uint32_t 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ui32Port, uint8_t ui8Pins, uint8_t</a:t>
            </a:r>
            <a:r>
              <a:rPr dirty="0" sz="1400" spc="6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Times New Roman"/>
                <a:cs typeface="Times New Roman"/>
              </a:rPr>
              <a:t>ui8Val)</a:t>
            </a:r>
            <a:endParaRPr sz="14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ui32Port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为端口基地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4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是要操作的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位</a:t>
            </a:r>
            <a:endParaRPr sz="14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 spc="-30">
                <a:solidFill>
                  <a:srgbClr val="001F5F"/>
                </a:solidFill>
                <a:latin typeface="Times New Roman"/>
                <a:cs typeface="Times New Roman"/>
              </a:rPr>
              <a:t>ui8Val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是要操作的位对应的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值</a:t>
            </a:r>
            <a:endParaRPr sz="14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只有当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ui8Pins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当中为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的位才会被改写为相应的数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值</a:t>
            </a:r>
            <a:endParaRPr sz="1400">
              <a:latin typeface="SimHei"/>
              <a:cs typeface="SimHe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77227" y="4229930"/>
          <a:ext cx="5638165" cy="1671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175"/>
                <a:gridCol w="1711325"/>
                <a:gridCol w="1760220"/>
                <a:gridCol w="342264"/>
                <a:gridCol w="488950"/>
                <a:gridCol w="391160"/>
                <a:gridCol w="178435"/>
              </a:tblGrid>
              <a:tr h="195897">
                <a:tc>
                  <a:txBody>
                    <a:bodyPr/>
                    <a:lstStyle/>
                    <a:p>
                      <a:pPr algn="ctr" marR="8890">
                        <a:lnSpc>
                          <a:spcPts val="1325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2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32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0x00000001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32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0x00000002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0x00000004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59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0x00000008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0x00000020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5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algn="ctr" marR="8890">
                        <a:lnSpc>
                          <a:spcPts val="1460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GPIO_PIN_6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60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0x00000040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60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195897">
                <a:tc>
                  <a:txBody>
                    <a:bodyPr/>
                    <a:lstStyle/>
                    <a:p>
                      <a:pPr algn="ctr" marR="8890">
                        <a:lnSpc>
                          <a:spcPts val="1445"/>
                        </a:lnSpc>
                      </a:pPr>
                      <a:r>
                        <a:rPr dirty="0" sz="14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4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GPIO_PIN_7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9535">
                        <a:lnSpc>
                          <a:spcPts val="1445"/>
                        </a:lnSpc>
                      </a:pPr>
                      <a:r>
                        <a:rPr dirty="0" sz="1400" spc="-5">
                          <a:latin typeface="Consolas"/>
                          <a:cs typeface="Consolas"/>
                        </a:rPr>
                        <a:t>0x00000080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ts val="144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4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GPIO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45"/>
                        </a:lnSpc>
                      </a:pPr>
                      <a:r>
                        <a:rPr dirty="0" sz="1400" spc="-5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pin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45"/>
                        </a:lnSpc>
                      </a:pPr>
                      <a:r>
                        <a:rPr dirty="0" sz="1400">
                          <a:solidFill>
                            <a:srgbClr val="3E7E5F"/>
                          </a:solidFill>
                          <a:latin typeface="Consolas"/>
                          <a:cs typeface="Consolas"/>
                        </a:rPr>
                        <a:t>7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41745"/>
            <a:ext cx="8524875" cy="38715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400">
              <a:latin typeface="SimHei"/>
              <a:cs typeface="SimHei"/>
            </a:endParaRPr>
          </a:p>
          <a:p>
            <a:pPr marL="590550">
              <a:lnSpc>
                <a:spcPct val="100000"/>
              </a:lnSpc>
              <a:spcBef>
                <a:spcPts val="815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(GPIO_PORTN_BASE, (GPIO_PIN_0| GPIO_PIN_1),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GPIO_PIN_0);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lvl="1" marL="582930" indent="-285750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400">
              <a:latin typeface="SimHei"/>
              <a:cs typeface="SimHei"/>
            </a:endParaRPr>
          </a:p>
          <a:p>
            <a:pPr marL="590550">
              <a:lnSpc>
                <a:spcPct val="100000"/>
              </a:lnSpc>
              <a:spcBef>
                <a:spcPts val="815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(GPIO_PORTN_BASE, (GPIO_PIN_0| GPIO_PIN_1),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GPIO_PIN_1);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400">
              <a:latin typeface="SimHei"/>
              <a:cs typeface="SimHei"/>
            </a:endParaRPr>
          </a:p>
          <a:p>
            <a:pPr marL="590550">
              <a:lnSpc>
                <a:spcPct val="100000"/>
              </a:lnSpc>
              <a:spcBef>
                <a:spcPts val="815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(GPIO_PORTN_BASE, (GPIO_PIN_0| GPIO_PIN_1), GPIO_PIN_0 </a:t>
            </a:r>
            <a:r>
              <a:rPr dirty="0" sz="1400">
                <a:latin typeface="Consolas"/>
                <a:cs typeface="Consolas"/>
              </a:rPr>
              <a:t>|</a:t>
            </a:r>
            <a:r>
              <a:rPr dirty="0" sz="1400" spc="114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GPIO_PIN_1);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PORTn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号引脚设置为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400">
              <a:latin typeface="SimHei"/>
              <a:cs typeface="SimHei"/>
            </a:endParaRPr>
          </a:p>
          <a:p>
            <a:pPr marL="590550">
              <a:lnSpc>
                <a:spcPct val="100000"/>
              </a:lnSpc>
              <a:spcBef>
                <a:spcPts val="815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(GPIO_PORTN_BASE, (GPIO_PIN_0| GPIO_PIN_1),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0x00);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42466"/>
            <a:ext cx="6463665" cy="291909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79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(GPIO_PORTB_BASE, GPIO_PIN_6, </a:t>
            </a:r>
            <a:r>
              <a:rPr dirty="0" sz="1400">
                <a:latin typeface="Consolas"/>
                <a:cs typeface="Consolas"/>
              </a:rPr>
              <a:t>1)</a:t>
            </a:r>
            <a:endParaRPr sz="1400">
              <a:latin typeface="Consolas"/>
              <a:cs typeface="Consolas"/>
            </a:endParaRPr>
          </a:p>
          <a:p>
            <a:pPr marL="59944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B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口的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PIN_6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输出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其它位不变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;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(GPIO_PORTB_BASE, GPIO_PIN_6,</a:t>
            </a:r>
            <a:r>
              <a:rPr dirty="0" sz="140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0xFF)</a:t>
            </a:r>
            <a:endParaRPr sz="1400">
              <a:latin typeface="Consolas"/>
              <a:cs typeface="Consolas"/>
            </a:endParaRPr>
          </a:p>
          <a:p>
            <a:pPr marL="59944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B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口的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PIN_6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写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其它位不变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;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(GPIO_PORTB_BASE, GPIO_PIN_6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GPIO_PIN_2,</a:t>
            </a:r>
            <a:r>
              <a:rPr dirty="0" sz="1400" spc="5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0xF0)</a:t>
            </a:r>
            <a:endParaRPr sz="1400">
              <a:latin typeface="Consolas"/>
              <a:cs typeface="Consolas"/>
            </a:endParaRPr>
          </a:p>
          <a:p>
            <a:pPr marL="590550">
              <a:lnSpc>
                <a:spcPct val="100000"/>
              </a:lnSpc>
              <a:spcBef>
                <a:spcPts val="825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B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口的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Pin6</a:t>
            </a:r>
            <a:r>
              <a:rPr dirty="0" sz="1400" spc="-1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输出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 spc="-355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同时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Pin2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输出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4</a:t>
            </a:r>
            <a:r>
              <a:rPr dirty="0" sz="2000"/>
              <a:t>	</a:t>
            </a:r>
            <a:r>
              <a:rPr dirty="0"/>
              <a:t>数据寄存器的功能与操作</a:t>
            </a:r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3377" y="1741745"/>
            <a:ext cx="8361680" cy="32365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45">
                <a:solidFill>
                  <a:srgbClr val="C00000"/>
                </a:solidFill>
                <a:latin typeface="Times New Roman"/>
                <a:cs typeface="Times New Roman"/>
              </a:rPr>
              <a:t>GPIODATA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读取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PortJ0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PortJ1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的状态，如果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PortJ0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为高电平，则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PJ0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变量为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否则为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。如果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PortJ1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为高电平，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则</a:t>
            </a:r>
            <a:endParaRPr sz="1400">
              <a:latin typeface="SimHei"/>
              <a:cs typeface="SimHei"/>
            </a:endParaRPr>
          </a:p>
          <a:p>
            <a:pPr marL="582295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PJ1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变量为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否则为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。</a:t>
            </a:r>
            <a:endParaRPr sz="1400">
              <a:latin typeface="SimHei"/>
              <a:cs typeface="SimHei"/>
            </a:endParaRPr>
          </a:p>
          <a:p>
            <a:pPr marL="590550" marR="2091055">
              <a:lnSpc>
                <a:spcPts val="2500"/>
              </a:lnSpc>
              <a:spcBef>
                <a:spcPts val="215"/>
              </a:spcBef>
            </a:pPr>
            <a:r>
              <a:rPr dirty="0" sz="1400" spc="-5">
                <a:latin typeface="Consolas"/>
                <a:cs typeface="Consolas"/>
              </a:rPr>
              <a:t>PJ=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400" spc="-5">
                <a:latin typeface="Consolas"/>
                <a:cs typeface="Consolas"/>
              </a:rPr>
              <a:t>(GPIO_PORTJ_BASE, (GPIO_PIN_0| GPIO_PIN_1));  If(PJ&amp; GPIO_PIN_0) PJ0=1;else PJ0=0;</a:t>
            </a:r>
            <a:endParaRPr sz="1400">
              <a:latin typeface="Consolas"/>
              <a:cs typeface="Consolas"/>
            </a:endParaRPr>
          </a:p>
          <a:p>
            <a:pPr marL="590550">
              <a:lnSpc>
                <a:spcPct val="100000"/>
              </a:lnSpc>
              <a:spcBef>
                <a:spcPts val="600"/>
              </a:spcBef>
            </a:pPr>
            <a:r>
              <a:rPr dirty="0" sz="1400" spc="-5">
                <a:latin typeface="Consolas"/>
                <a:cs typeface="Consolas"/>
              </a:rPr>
              <a:t>If(PJ&amp; GPIO_PIN_1) PJ1=1;else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PJ1=0;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59055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SimSun"/>
                <a:cs typeface="SimSun"/>
              </a:rPr>
              <a:t>或</a:t>
            </a:r>
            <a:r>
              <a:rPr dirty="0" sz="1400" spc="5">
                <a:latin typeface="SimSun"/>
                <a:cs typeface="SimSun"/>
              </a:rPr>
              <a:t>者</a:t>
            </a:r>
            <a:endParaRPr sz="1400">
              <a:latin typeface="SimSun"/>
              <a:cs typeface="SimSun"/>
            </a:endParaRPr>
          </a:p>
          <a:p>
            <a:pPr marL="590550" marR="5513705">
              <a:lnSpc>
                <a:spcPts val="2520"/>
              </a:lnSpc>
              <a:spcBef>
                <a:spcPts val="75"/>
              </a:spcBef>
            </a:pPr>
            <a:r>
              <a:rPr dirty="0" sz="1400" spc="-5">
                <a:latin typeface="Consolas"/>
                <a:cs typeface="Consolas"/>
              </a:rPr>
              <a:t>PJ0= PJ&amp; GPIO_PIN_0</a:t>
            </a:r>
            <a:r>
              <a:rPr dirty="0" sz="1400" spc="-5">
                <a:latin typeface="SimSun"/>
                <a:cs typeface="SimSun"/>
              </a:rPr>
              <a:t>；  </a:t>
            </a:r>
            <a:r>
              <a:rPr dirty="0" sz="1400" spc="-5">
                <a:latin typeface="Consolas"/>
                <a:cs typeface="Consolas"/>
              </a:rPr>
              <a:t>PJ1=(PJ&amp;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GPIO_PIN_1)&gt;&gt;1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模块的使能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5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1745"/>
            <a:ext cx="8428990" cy="101536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模块的使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80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系统控制模块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中的</a:t>
            </a:r>
            <a:r>
              <a:rPr dirty="0" sz="1400" spc="-5">
                <a:solidFill>
                  <a:srgbClr val="0000FF"/>
                </a:solidFill>
                <a:latin typeface="Times New Roman"/>
                <a:cs typeface="Times New Roman"/>
              </a:rPr>
              <a:t>RCGCGPIO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寄存器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控制了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14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个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的时钟，只有打开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模块的时钟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模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块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才能工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作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9947" y="2606039"/>
            <a:ext cx="5039854" cy="361248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3377" y="1782635"/>
            <a:ext cx="8383905" cy="1294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引脚的输出方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推挽输出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（高电平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VDD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低电平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GND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ct val="130200"/>
              </a:lnSpc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开漏输出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（需要上拉电阻才能工作，高电平可以为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VDD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以下的任意电压，低电平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GND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可用于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5V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系统与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3.3V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系统连接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4380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通用输入输出端口的基本概念</a:t>
            </a:r>
            <a:endParaRPr sz="2000"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400" y="3284220"/>
            <a:ext cx="3502266" cy="21721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28615" y="3313491"/>
            <a:ext cx="3699167" cy="21485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236152" y="567817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推挽输出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327140" y="567817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开漏输出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模块的使能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5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8437245" cy="417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模块的使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100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200" spc="-20">
                <a:solidFill>
                  <a:srgbClr val="001F5F"/>
                </a:solidFill>
                <a:latin typeface="Times New Roman"/>
                <a:cs typeface="Times New Roman"/>
              </a:rPr>
              <a:t>TivaWare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库中，提供了</a:t>
            </a: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SysCtlPeripheralEnable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函数</a:t>
            </a:r>
            <a:endParaRPr sz="1200">
              <a:latin typeface="SimHei"/>
              <a:cs typeface="SimHei"/>
            </a:endParaRPr>
          </a:p>
          <a:p>
            <a:pPr marL="563245">
              <a:lnSpc>
                <a:spcPct val="100000"/>
              </a:lnSpc>
              <a:spcBef>
                <a:spcPts val="1060"/>
              </a:spcBef>
            </a:pPr>
            <a:r>
              <a:rPr dirty="0" sz="12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开启</a:t>
            </a: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GPION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模块时钟</a:t>
            </a:r>
            <a:endParaRPr sz="1200">
              <a:latin typeface="SimHei"/>
              <a:cs typeface="SimHei"/>
            </a:endParaRPr>
          </a:p>
          <a:p>
            <a:pPr marL="563245">
              <a:lnSpc>
                <a:spcPct val="100000"/>
              </a:lnSpc>
              <a:spcBef>
                <a:spcPts val="1060"/>
              </a:spcBef>
            </a:pP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200" spc="-5">
                <a:solidFill>
                  <a:srgbClr val="0000FF"/>
                </a:solidFill>
                <a:latin typeface="Times New Roman"/>
                <a:cs typeface="Times New Roman"/>
              </a:rPr>
              <a:t>SysCtlPeripheralEnable</a:t>
            </a: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(SYSCTL_PERIPH_GPION)</a:t>
            </a:r>
            <a:endParaRPr sz="12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106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SysCtlPeripheralEnable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函数包含在</a:t>
            </a:r>
            <a:r>
              <a:rPr dirty="0" sz="1200">
                <a:solidFill>
                  <a:srgbClr val="001F5F"/>
                </a:solidFill>
                <a:latin typeface="Times New Roman"/>
                <a:cs typeface="Times New Roman"/>
              </a:rPr>
              <a:t>driverlib.lib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库中，其源代码在</a:t>
            </a:r>
            <a:r>
              <a:rPr dirty="0" sz="1200" spc="-5">
                <a:solidFill>
                  <a:srgbClr val="001F5F"/>
                </a:solidFill>
                <a:latin typeface="Times New Roman"/>
                <a:cs typeface="Times New Roman"/>
              </a:rPr>
              <a:t>C:\ti\TivaWare_C_Series-2.1.4.178\driverlib\sysctl.c</a:t>
            </a:r>
            <a:r>
              <a:rPr dirty="0" sz="1200">
                <a:solidFill>
                  <a:srgbClr val="001F5F"/>
                </a:solidFill>
                <a:latin typeface="SimHei"/>
                <a:cs typeface="SimHei"/>
              </a:rPr>
              <a:t>文件中</a:t>
            </a:r>
            <a:endParaRPr sz="12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SimHei"/>
              <a:cs typeface="SimHei"/>
            </a:endParaRPr>
          </a:p>
          <a:p>
            <a:pPr marL="349250">
              <a:lnSpc>
                <a:spcPct val="100000"/>
              </a:lnSpc>
              <a:tabLst>
                <a:tab pos="3030855" algn="l"/>
              </a:tabLst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SYSCTL_RCGCBASE	0x400fe600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5"/>
              </a:spcBef>
              <a:tabLst>
                <a:tab pos="3030855" algn="l"/>
              </a:tabLst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 </a:t>
            </a:r>
            <a:r>
              <a:rPr dirty="0" sz="1200">
                <a:latin typeface="Consolas"/>
                <a:cs typeface="Consolas"/>
              </a:rPr>
              <a:t>SYSCTL_PERIPH_GPION	0xf000080c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GPIO</a:t>
            </a:r>
            <a:r>
              <a:rPr dirty="0" sz="1200" spc="-1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N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dirty="0" sz="1200" b="1">
                <a:latin typeface="Consolas"/>
                <a:cs typeface="Consolas"/>
              </a:rPr>
              <a:t>SysCtlPeripheralEnable</a:t>
            </a:r>
            <a:r>
              <a:rPr dirty="0" sz="1200">
                <a:latin typeface="Consolas"/>
                <a:cs typeface="Consolas"/>
              </a:rPr>
              <a:t>(</a:t>
            </a:r>
            <a:r>
              <a:rPr dirty="0" sz="1200">
                <a:solidFill>
                  <a:srgbClr val="005031"/>
                </a:solidFill>
                <a:latin typeface="Consolas"/>
                <a:cs typeface="Consolas"/>
              </a:rPr>
              <a:t>uint32_t</a:t>
            </a:r>
            <a:r>
              <a:rPr dirty="0" sz="1200" spc="-5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ui32Peripheral)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83895" marR="3805554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Check the arguments.  </a:t>
            </a:r>
            <a:r>
              <a:rPr dirty="0" sz="1200">
                <a:latin typeface="Consolas"/>
                <a:cs typeface="Consolas"/>
              </a:rPr>
              <a:t>ASSERT(_SysCtlPeripheralValid(ui32Peripheral));</a:t>
            </a:r>
            <a:endParaRPr sz="1200">
              <a:latin typeface="Consolas"/>
              <a:cs typeface="Consolas"/>
            </a:endParaRPr>
          </a:p>
          <a:p>
            <a:pPr marL="683895">
              <a:lnSpc>
                <a:spcPct val="100000"/>
              </a:lnSpc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Enable this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peripheral.</a:t>
            </a:r>
            <a:endParaRPr sz="1200">
              <a:latin typeface="Consolas"/>
              <a:cs typeface="Consolas"/>
            </a:endParaRPr>
          </a:p>
          <a:p>
            <a:pPr marL="68389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HWREGBITW(SYSCTL_RCGCBASE + ((ui32Peripheral &amp; 0xff00) &gt;&gt;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8),</a:t>
            </a:r>
            <a:endParaRPr sz="1200">
              <a:latin typeface="Consolas"/>
              <a:cs typeface="Consolas"/>
            </a:endParaRPr>
          </a:p>
          <a:p>
            <a:pPr marL="152209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ui32Peripheral &amp; 0xff) =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1;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模块的使能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5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18008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模块的使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59000" y="1856232"/>
            <a:ext cx="5162550" cy="4400550"/>
            <a:chOff x="2159000" y="1856232"/>
            <a:chExt cx="5162550" cy="44005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700" y="1856232"/>
              <a:ext cx="4925326" cy="430998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59000" y="5503862"/>
              <a:ext cx="5162550" cy="752475"/>
            </a:xfrm>
            <a:custGeom>
              <a:avLst/>
              <a:gdLst/>
              <a:ahLst/>
              <a:cxnLst/>
              <a:rect l="l" t="t" r="r" b="b"/>
              <a:pathLst>
                <a:path w="5162550" h="752475">
                  <a:moveTo>
                    <a:pt x="5149850" y="752475"/>
                  </a:moveTo>
                  <a:lnTo>
                    <a:pt x="12700" y="752475"/>
                  </a:lnTo>
                  <a:lnTo>
                    <a:pt x="10223" y="752233"/>
                  </a:lnTo>
                  <a:lnTo>
                    <a:pt x="0" y="739775"/>
                  </a:lnTo>
                  <a:lnTo>
                    <a:pt x="0" y="12700"/>
                  </a:lnTo>
                  <a:lnTo>
                    <a:pt x="12700" y="0"/>
                  </a:lnTo>
                  <a:lnTo>
                    <a:pt x="5149850" y="0"/>
                  </a:lnTo>
                  <a:lnTo>
                    <a:pt x="5162550" y="12700"/>
                  </a:lnTo>
                  <a:lnTo>
                    <a:pt x="25400" y="12700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727075"/>
                  </a:lnTo>
                  <a:lnTo>
                    <a:pt x="12700" y="727075"/>
                  </a:lnTo>
                  <a:lnTo>
                    <a:pt x="25400" y="739775"/>
                  </a:lnTo>
                  <a:lnTo>
                    <a:pt x="5162550" y="739775"/>
                  </a:lnTo>
                  <a:lnTo>
                    <a:pt x="5162308" y="742251"/>
                  </a:lnTo>
                  <a:lnTo>
                    <a:pt x="5152326" y="752233"/>
                  </a:lnTo>
                  <a:lnTo>
                    <a:pt x="5149850" y="752475"/>
                  </a:lnTo>
                  <a:close/>
                </a:path>
                <a:path w="5162550" h="752475">
                  <a:moveTo>
                    <a:pt x="25400" y="25400"/>
                  </a:moveTo>
                  <a:lnTo>
                    <a:pt x="12700" y="25400"/>
                  </a:lnTo>
                  <a:lnTo>
                    <a:pt x="25400" y="12700"/>
                  </a:lnTo>
                  <a:lnTo>
                    <a:pt x="25400" y="25400"/>
                  </a:lnTo>
                  <a:close/>
                </a:path>
                <a:path w="5162550" h="752475">
                  <a:moveTo>
                    <a:pt x="5137150" y="25400"/>
                  </a:moveTo>
                  <a:lnTo>
                    <a:pt x="25400" y="25400"/>
                  </a:lnTo>
                  <a:lnTo>
                    <a:pt x="25400" y="12700"/>
                  </a:lnTo>
                  <a:lnTo>
                    <a:pt x="5137150" y="12700"/>
                  </a:lnTo>
                  <a:lnTo>
                    <a:pt x="5137150" y="25400"/>
                  </a:lnTo>
                  <a:close/>
                </a:path>
                <a:path w="5162550" h="752475">
                  <a:moveTo>
                    <a:pt x="5137150" y="739775"/>
                  </a:moveTo>
                  <a:lnTo>
                    <a:pt x="5137150" y="12700"/>
                  </a:lnTo>
                  <a:lnTo>
                    <a:pt x="5149850" y="25400"/>
                  </a:lnTo>
                  <a:lnTo>
                    <a:pt x="5162550" y="25400"/>
                  </a:lnTo>
                  <a:lnTo>
                    <a:pt x="5162550" y="727075"/>
                  </a:lnTo>
                  <a:lnTo>
                    <a:pt x="5149850" y="727075"/>
                  </a:lnTo>
                  <a:lnTo>
                    <a:pt x="5137150" y="739775"/>
                  </a:lnTo>
                  <a:close/>
                </a:path>
                <a:path w="5162550" h="752475">
                  <a:moveTo>
                    <a:pt x="5162550" y="25400"/>
                  </a:moveTo>
                  <a:lnTo>
                    <a:pt x="5149850" y="25400"/>
                  </a:lnTo>
                  <a:lnTo>
                    <a:pt x="5137150" y="12700"/>
                  </a:lnTo>
                  <a:lnTo>
                    <a:pt x="5162550" y="12700"/>
                  </a:lnTo>
                  <a:lnTo>
                    <a:pt x="5162550" y="25400"/>
                  </a:lnTo>
                  <a:close/>
                </a:path>
                <a:path w="5162550" h="752475">
                  <a:moveTo>
                    <a:pt x="25400" y="739775"/>
                  </a:moveTo>
                  <a:lnTo>
                    <a:pt x="12700" y="727075"/>
                  </a:lnTo>
                  <a:lnTo>
                    <a:pt x="25400" y="727075"/>
                  </a:lnTo>
                  <a:lnTo>
                    <a:pt x="25400" y="739775"/>
                  </a:lnTo>
                  <a:close/>
                </a:path>
                <a:path w="5162550" h="752475">
                  <a:moveTo>
                    <a:pt x="5137150" y="739775"/>
                  </a:moveTo>
                  <a:lnTo>
                    <a:pt x="25400" y="739775"/>
                  </a:lnTo>
                  <a:lnTo>
                    <a:pt x="25400" y="727075"/>
                  </a:lnTo>
                  <a:lnTo>
                    <a:pt x="5137150" y="727075"/>
                  </a:lnTo>
                  <a:lnTo>
                    <a:pt x="5137150" y="739775"/>
                  </a:lnTo>
                  <a:close/>
                </a:path>
                <a:path w="5162550" h="752475">
                  <a:moveTo>
                    <a:pt x="5162550" y="739775"/>
                  </a:moveTo>
                  <a:lnTo>
                    <a:pt x="5137150" y="739775"/>
                  </a:lnTo>
                  <a:lnTo>
                    <a:pt x="5149850" y="727075"/>
                  </a:lnTo>
                  <a:lnTo>
                    <a:pt x="5162550" y="727075"/>
                  </a:lnTo>
                  <a:lnTo>
                    <a:pt x="5162550" y="739775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1745"/>
            <a:ext cx="2028189" cy="260286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模块的应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常用的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IO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驱动电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路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简单按键开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关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矩阵键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盘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继电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器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灯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数码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管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传感器输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入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2155" y="1773935"/>
            <a:ext cx="2674620" cy="15849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7057" y="1958339"/>
            <a:ext cx="1215777" cy="12115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4649" y="1927860"/>
            <a:ext cx="1872190" cy="15941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0940" y="3506723"/>
            <a:ext cx="1408176" cy="1264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5971" y="4881371"/>
            <a:ext cx="1633727" cy="13426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92011" y="3823786"/>
            <a:ext cx="1789176" cy="94785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98464" y="5006340"/>
            <a:ext cx="2173224" cy="117043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253365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开发板上的按键和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LED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灯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6774" y="2133600"/>
            <a:ext cx="2192319" cy="20924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3324" y="1962911"/>
            <a:ext cx="2435807" cy="20802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2309" y="4279391"/>
            <a:ext cx="2638293" cy="197510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1123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9318" y="1933955"/>
            <a:ext cx="2020033" cy="17190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3771" y="1798320"/>
            <a:ext cx="2721864" cy="19903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7710" y="4076700"/>
            <a:ext cx="2294169" cy="207416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1123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14364" y="2527300"/>
            <a:ext cx="2465070" cy="2724785"/>
            <a:chOff x="5914364" y="2527300"/>
            <a:chExt cx="2465070" cy="2724785"/>
          </a:xfrm>
        </p:grpSpPr>
        <p:sp>
          <p:nvSpPr>
            <p:cNvPr id="10" name="object 10"/>
            <p:cNvSpPr/>
            <p:nvPr/>
          </p:nvSpPr>
          <p:spPr>
            <a:xfrm>
              <a:off x="7930197" y="2527300"/>
              <a:ext cx="85725" cy="2181225"/>
            </a:xfrm>
            <a:custGeom>
              <a:avLst/>
              <a:gdLst/>
              <a:ahLst/>
              <a:cxnLst/>
              <a:rect l="l" t="t" r="r" b="b"/>
              <a:pathLst>
                <a:path w="85725" h="2181225">
                  <a:moveTo>
                    <a:pt x="0" y="85750"/>
                  </a:moveTo>
                  <a:lnTo>
                    <a:pt x="42811" y="0"/>
                  </a:lnTo>
                  <a:lnTo>
                    <a:pt x="75003" y="64287"/>
                  </a:lnTo>
                  <a:lnTo>
                    <a:pt x="28562" y="64300"/>
                  </a:lnTo>
                  <a:lnTo>
                    <a:pt x="28576" y="85733"/>
                  </a:lnTo>
                  <a:lnTo>
                    <a:pt x="0" y="85750"/>
                  </a:lnTo>
                  <a:close/>
                </a:path>
                <a:path w="85725" h="2181225">
                  <a:moveTo>
                    <a:pt x="28576" y="85733"/>
                  </a:moveTo>
                  <a:lnTo>
                    <a:pt x="28562" y="64300"/>
                  </a:lnTo>
                  <a:lnTo>
                    <a:pt x="57137" y="64287"/>
                  </a:lnTo>
                  <a:lnTo>
                    <a:pt x="57151" y="85716"/>
                  </a:lnTo>
                  <a:lnTo>
                    <a:pt x="28576" y="85733"/>
                  </a:lnTo>
                  <a:close/>
                </a:path>
                <a:path w="85725" h="2181225">
                  <a:moveTo>
                    <a:pt x="57151" y="85716"/>
                  </a:moveTo>
                  <a:lnTo>
                    <a:pt x="57137" y="64287"/>
                  </a:lnTo>
                  <a:lnTo>
                    <a:pt x="75009" y="64300"/>
                  </a:lnTo>
                  <a:lnTo>
                    <a:pt x="85725" y="85699"/>
                  </a:lnTo>
                  <a:lnTo>
                    <a:pt x="57151" y="85716"/>
                  </a:lnTo>
                  <a:close/>
                </a:path>
                <a:path w="85725" h="2181225">
                  <a:moveTo>
                    <a:pt x="29997" y="2181021"/>
                  </a:moveTo>
                  <a:lnTo>
                    <a:pt x="28576" y="85733"/>
                  </a:lnTo>
                  <a:lnTo>
                    <a:pt x="57151" y="85716"/>
                  </a:lnTo>
                  <a:lnTo>
                    <a:pt x="58572" y="2181009"/>
                  </a:lnTo>
                  <a:lnTo>
                    <a:pt x="29997" y="2181021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14364" y="4361078"/>
              <a:ext cx="2465070" cy="29845"/>
            </a:xfrm>
            <a:custGeom>
              <a:avLst/>
              <a:gdLst/>
              <a:ahLst/>
              <a:cxnLst/>
              <a:rect l="l" t="t" r="r" b="b"/>
              <a:pathLst>
                <a:path w="2465070" h="29845">
                  <a:moveTo>
                    <a:pt x="2464447" y="29819"/>
                  </a:moveTo>
                  <a:lnTo>
                    <a:pt x="0" y="28575"/>
                  </a:lnTo>
                  <a:lnTo>
                    <a:pt x="25" y="0"/>
                  </a:lnTo>
                  <a:lnTo>
                    <a:pt x="2464473" y="1244"/>
                  </a:lnTo>
                  <a:lnTo>
                    <a:pt x="2464447" y="2981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1338" y="3881374"/>
              <a:ext cx="321978" cy="5481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0281" y="3786225"/>
              <a:ext cx="315356" cy="28945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92313" y="4697767"/>
              <a:ext cx="176530" cy="554355"/>
            </a:xfrm>
            <a:custGeom>
              <a:avLst/>
              <a:gdLst/>
              <a:ahLst/>
              <a:cxnLst/>
              <a:rect l="l" t="t" r="r" b="b"/>
              <a:pathLst>
                <a:path w="176529" h="554354">
                  <a:moveTo>
                    <a:pt x="176136" y="0"/>
                  </a:moveTo>
                  <a:lnTo>
                    <a:pt x="147561" y="0"/>
                  </a:lnTo>
                  <a:lnTo>
                    <a:pt x="147561" y="28575"/>
                  </a:lnTo>
                  <a:lnTo>
                    <a:pt x="147561" y="289610"/>
                  </a:lnTo>
                  <a:lnTo>
                    <a:pt x="28575" y="289610"/>
                  </a:lnTo>
                  <a:lnTo>
                    <a:pt x="28575" y="28575"/>
                  </a:lnTo>
                  <a:lnTo>
                    <a:pt x="147561" y="28575"/>
                  </a:lnTo>
                  <a:lnTo>
                    <a:pt x="147561" y="0"/>
                  </a:lnTo>
                  <a:lnTo>
                    <a:pt x="0" y="0"/>
                  </a:lnTo>
                  <a:lnTo>
                    <a:pt x="0" y="318185"/>
                  </a:lnTo>
                  <a:lnTo>
                    <a:pt x="74345" y="318185"/>
                  </a:lnTo>
                  <a:lnTo>
                    <a:pt x="72923" y="501256"/>
                  </a:lnTo>
                  <a:lnTo>
                    <a:pt x="66979" y="505206"/>
                  </a:lnTo>
                  <a:lnTo>
                    <a:pt x="60782" y="514235"/>
                  </a:lnTo>
                  <a:lnTo>
                    <a:pt x="58458" y="525335"/>
                  </a:lnTo>
                  <a:lnTo>
                    <a:pt x="60617" y="536486"/>
                  </a:lnTo>
                  <a:lnTo>
                    <a:pt x="66675" y="545617"/>
                  </a:lnTo>
                  <a:lnTo>
                    <a:pt x="75704" y="551802"/>
                  </a:lnTo>
                  <a:lnTo>
                    <a:pt x="86817" y="554126"/>
                  </a:lnTo>
                  <a:lnTo>
                    <a:pt x="97942" y="551980"/>
                  </a:lnTo>
                  <a:lnTo>
                    <a:pt x="107073" y="545922"/>
                  </a:lnTo>
                  <a:lnTo>
                    <a:pt x="113271" y="536892"/>
                  </a:lnTo>
                  <a:lnTo>
                    <a:pt x="115608" y="525780"/>
                  </a:lnTo>
                  <a:lnTo>
                    <a:pt x="113449" y="514642"/>
                  </a:lnTo>
                  <a:lnTo>
                    <a:pt x="107391" y="505510"/>
                  </a:lnTo>
                  <a:lnTo>
                    <a:pt x="101498" y="501484"/>
                  </a:lnTo>
                  <a:lnTo>
                    <a:pt x="101536" y="496989"/>
                  </a:lnTo>
                  <a:lnTo>
                    <a:pt x="102908" y="318185"/>
                  </a:lnTo>
                  <a:lnTo>
                    <a:pt x="176136" y="318185"/>
                  </a:lnTo>
                  <a:lnTo>
                    <a:pt x="176136" y="303898"/>
                  </a:lnTo>
                  <a:lnTo>
                    <a:pt x="176136" y="289610"/>
                  </a:lnTo>
                  <a:lnTo>
                    <a:pt x="176136" y="28575"/>
                  </a:lnTo>
                  <a:lnTo>
                    <a:pt x="176136" y="14287"/>
                  </a:lnTo>
                  <a:lnTo>
                    <a:pt x="176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635671" y="5242318"/>
            <a:ext cx="686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VCC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02007" y="4459223"/>
            <a:ext cx="942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控制</a:t>
            </a:r>
            <a:r>
              <a:rPr dirty="0" sz="2400">
                <a:latin typeface="SimSun"/>
                <a:cs typeface="SimSun"/>
              </a:rPr>
              <a:t>线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4173" y="261989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imSun"/>
                <a:cs typeface="SimSun"/>
              </a:rPr>
              <a:t>检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4173" y="2985655"/>
            <a:ext cx="330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imSun"/>
                <a:cs typeface="SimSun"/>
              </a:rPr>
              <a:t>测 线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65175" y="3152775"/>
            <a:ext cx="4538980" cy="2002155"/>
            <a:chOff x="765175" y="3152775"/>
            <a:chExt cx="4538980" cy="2002155"/>
          </a:xfrm>
        </p:grpSpPr>
        <p:sp>
          <p:nvSpPr>
            <p:cNvPr id="20" name="object 20"/>
            <p:cNvSpPr/>
            <p:nvPr/>
          </p:nvSpPr>
          <p:spPr>
            <a:xfrm>
              <a:off x="765175" y="3152775"/>
              <a:ext cx="4538980" cy="2002155"/>
            </a:xfrm>
            <a:custGeom>
              <a:avLst/>
              <a:gdLst/>
              <a:ahLst/>
              <a:cxnLst/>
              <a:rect l="l" t="t" r="r" b="b"/>
              <a:pathLst>
                <a:path w="4538980" h="2002154">
                  <a:moveTo>
                    <a:pt x="4538662" y="2001837"/>
                  </a:moveTo>
                  <a:lnTo>
                    <a:pt x="0" y="2001837"/>
                  </a:lnTo>
                  <a:lnTo>
                    <a:pt x="0" y="0"/>
                  </a:lnTo>
                  <a:lnTo>
                    <a:pt x="4538662" y="0"/>
                  </a:lnTo>
                  <a:lnTo>
                    <a:pt x="453866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982787"/>
                  </a:lnTo>
                  <a:lnTo>
                    <a:pt x="9525" y="1982787"/>
                  </a:lnTo>
                  <a:lnTo>
                    <a:pt x="19050" y="1992312"/>
                  </a:lnTo>
                  <a:lnTo>
                    <a:pt x="4538662" y="1992312"/>
                  </a:lnTo>
                  <a:lnTo>
                    <a:pt x="4538662" y="2001837"/>
                  </a:lnTo>
                  <a:close/>
                </a:path>
                <a:path w="4538980" h="200215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538980" h="2002154">
                  <a:moveTo>
                    <a:pt x="451961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4519612" y="9525"/>
                  </a:lnTo>
                  <a:lnTo>
                    <a:pt x="4519612" y="19050"/>
                  </a:lnTo>
                  <a:close/>
                </a:path>
                <a:path w="4538980" h="2002154">
                  <a:moveTo>
                    <a:pt x="4519612" y="1992312"/>
                  </a:moveTo>
                  <a:lnTo>
                    <a:pt x="4519612" y="9525"/>
                  </a:lnTo>
                  <a:lnTo>
                    <a:pt x="4529137" y="19050"/>
                  </a:lnTo>
                  <a:lnTo>
                    <a:pt x="4538662" y="19050"/>
                  </a:lnTo>
                  <a:lnTo>
                    <a:pt x="4538662" y="1982787"/>
                  </a:lnTo>
                  <a:lnTo>
                    <a:pt x="4529137" y="1982787"/>
                  </a:lnTo>
                  <a:lnTo>
                    <a:pt x="4519612" y="1992312"/>
                  </a:lnTo>
                  <a:close/>
                </a:path>
                <a:path w="4538980" h="2002154">
                  <a:moveTo>
                    <a:pt x="4538662" y="19050"/>
                  </a:moveTo>
                  <a:lnTo>
                    <a:pt x="4529137" y="19050"/>
                  </a:lnTo>
                  <a:lnTo>
                    <a:pt x="4519612" y="9525"/>
                  </a:lnTo>
                  <a:lnTo>
                    <a:pt x="4538662" y="9525"/>
                  </a:lnTo>
                  <a:lnTo>
                    <a:pt x="4538662" y="19050"/>
                  </a:lnTo>
                  <a:close/>
                </a:path>
                <a:path w="4538980" h="2002154">
                  <a:moveTo>
                    <a:pt x="19050" y="1992312"/>
                  </a:moveTo>
                  <a:lnTo>
                    <a:pt x="9525" y="1982787"/>
                  </a:lnTo>
                  <a:lnTo>
                    <a:pt x="19050" y="1982787"/>
                  </a:lnTo>
                  <a:lnTo>
                    <a:pt x="19050" y="1992312"/>
                  </a:lnTo>
                  <a:close/>
                </a:path>
                <a:path w="4538980" h="2002154">
                  <a:moveTo>
                    <a:pt x="4519612" y="1992312"/>
                  </a:moveTo>
                  <a:lnTo>
                    <a:pt x="19050" y="1992312"/>
                  </a:lnTo>
                  <a:lnTo>
                    <a:pt x="19050" y="1982787"/>
                  </a:lnTo>
                  <a:lnTo>
                    <a:pt x="4519612" y="1982787"/>
                  </a:lnTo>
                  <a:lnTo>
                    <a:pt x="4519612" y="1992312"/>
                  </a:lnTo>
                  <a:close/>
                </a:path>
                <a:path w="4538980" h="2002154">
                  <a:moveTo>
                    <a:pt x="4538662" y="1992312"/>
                  </a:moveTo>
                  <a:lnTo>
                    <a:pt x="4519612" y="1992312"/>
                  </a:lnTo>
                  <a:lnTo>
                    <a:pt x="4529137" y="1982787"/>
                  </a:lnTo>
                  <a:lnTo>
                    <a:pt x="4538662" y="1982787"/>
                  </a:lnTo>
                  <a:lnTo>
                    <a:pt x="4538662" y="1992312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139" y="3286125"/>
              <a:ext cx="208915" cy="2095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340" y="3651884"/>
              <a:ext cx="209550" cy="2095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340" y="4017644"/>
              <a:ext cx="209550" cy="2095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340" y="4383405"/>
              <a:ext cx="209550" cy="20955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96339" y="3178175"/>
            <a:ext cx="387413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0" marR="1007110" indent="-40005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solidFill>
                  <a:srgbClr val="001F5F"/>
                </a:solidFill>
                <a:latin typeface="SimHei"/>
                <a:cs typeface="SimHei"/>
              </a:rPr>
              <a:t>常用的矩阵结构键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盘 </a:t>
            </a:r>
            <a:r>
              <a:rPr dirty="0" sz="2400" spc="10">
                <a:solidFill>
                  <a:srgbClr val="001F5F"/>
                </a:solidFill>
                <a:latin typeface="SimHei"/>
                <a:cs typeface="SimHei"/>
              </a:rPr>
              <a:t>每行连接一个引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脚 </a:t>
            </a:r>
            <a:r>
              <a:rPr dirty="0" sz="2400" spc="10">
                <a:solidFill>
                  <a:srgbClr val="001F5F"/>
                </a:solidFill>
                <a:latin typeface="SimHei"/>
                <a:cs typeface="SimHei"/>
              </a:rPr>
              <a:t>每列连接一个引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2400">
              <a:latin typeface="SimHei"/>
              <a:cs typeface="SimHei"/>
            </a:endParaRPr>
          </a:p>
          <a:p>
            <a:pPr marL="412750" marR="5080">
              <a:lnSpc>
                <a:spcPct val="100000"/>
              </a:lnSpc>
            </a:pP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利 用 控 制 线 为</a:t>
            </a:r>
            <a:r>
              <a:rPr dirty="0" sz="2400" spc="-475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低</a:t>
            </a:r>
            <a:r>
              <a:rPr dirty="0" sz="2400" spc="-70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、 </a:t>
            </a:r>
            <a:r>
              <a:rPr dirty="0" sz="2400" spc="10">
                <a:solidFill>
                  <a:srgbClr val="001F5F"/>
                </a:solidFill>
                <a:latin typeface="SimHei"/>
                <a:cs typeface="SimHei"/>
              </a:rPr>
              <a:t>读取检测线来识别闭合</a:t>
            </a:r>
            <a:r>
              <a:rPr dirty="0" sz="2400">
                <a:solidFill>
                  <a:srgbClr val="001F5F"/>
                </a:solidFill>
                <a:latin typeface="SimHei"/>
                <a:cs typeface="SimHei"/>
              </a:rPr>
              <a:t>键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1123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35175" y="2060575"/>
            <a:ext cx="4986655" cy="3467100"/>
            <a:chOff x="2035175" y="2060575"/>
            <a:chExt cx="4986655" cy="3467100"/>
          </a:xfrm>
        </p:grpSpPr>
        <p:sp>
          <p:nvSpPr>
            <p:cNvPr id="10" name="object 10"/>
            <p:cNvSpPr/>
            <p:nvPr/>
          </p:nvSpPr>
          <p:spPr>
            <a:xfrm>
              <a:off x="4206925" y="2060575"/>
              <a:ext cx="85725" cy="2776855"/>
            </a:xfrm>
            <a:custGeom>
              <a:avLst/>
              <a:gdLst/>
              <a:ahLst/>
              <a:cxnLst/>
              <a:rect l="l" t="t" r="r" b="b"/>
              <a:pathLst>
                <a:path w="85725" h="2776854">
                  <a:moveTo>
                    <a:pt x="0" y="85750"/>
                  </a:moveTo>
                  <a:lnTo>
                    <a:pt x="42811" y="0"/>
                  </a:lnTo>
                  <a:lnTo>
                    <a:pt x="75003" y="64287"/>
                  </a:lnTo>
                  <a:lnTo>
                    <a:pt x="28562" y="64300"/>
                  </a:lnTo>
                  <a:lnTo>
                    <a:pt x="28574" y="85733"/>
                  </a:lnTo>
                  <a:lnTo>
                    <a:pt x="0" y="85750"/>
                  </a:lnTo>
                  <a:close/>
                </a:path>
                <a:path w="85725" h="2776854">
                  <a:moveTo>
                    <a:pt x="28574" y="85733"/>
                  </a:moveTo>
                  <a:lnTo>
                    <a:pt x="28562" y="64300"/>
                  </a:lnTo>
                  <a:lnTo>
                    <a:pt x="57137" y="64287"/>
                  </a:lnTo>
                  <a:lnTo>
                    <a:pt x="57149" y="85716"/>
                  </a:lnTo>
                  <a:lnTo>
                    <a:pt x="28574" y="85733"/>
                  </a:lnTo>
                  <a:close/>
                </a:path>
                <a:path w="85725" h="2776854">
                  <a:moveTo>
                    <a:pt x="57149" y="85716"/>
                  </a:moveTo>
                  <a:lnTo>
                    <a:pt x="57137" y="64287"/>
                  </a:lnTo>
                  <a:lnTo>
                    <a:pt x="75009" y="64300"/>
                  </a:lnTo>
                  <a:lnTo>
                    <a:pt x="85725" y="85699"/>
                  </a:lnTo>
                  <a:lnTo>
                    <a:pt x="57149" y="85716"/>
                  </a:lnTo>
                  <a:close/>
                </a:path>
                <a:path w="85725" h="2776854">
                  <a:moveTo>
                    <a:pt x="30111" y="2776550"/>
                  </a:moveTo>
                  <a:lnTo>
                    <a:pt x="28574" y="85733"/>
                  </a:lnTo>
                  <a:lnTo>
                    <a:pt x="57149" y="85716"/>
                  </a:lnTo>
                  <a:lnTo>
                    <a:pt x="58686" y="2776524"/>
                  </a:lnTo>
                  <a:lnTo>
                    <a:pt x="30111" y="277655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35175" y="4398962"/>
              <a:ext cx="4986655" cy="28575"/>
            </a:xfrm>
            <a:custGeom>
              <a:avLst/>
              <a:gdLst/>
              <a:ahLst/>
              <a:cxnLst/>
              <a:rect l="l" t="t" r="r" b="b"/>
              <a:pathLst>
                <a:path w="4986655" h="28575">
                  <a:moveTo>
                    <a:pt x="4986337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4986337" y="0"/>
                  </a:lnTo>
                  <a:lnTo>
                    <a:pt x="4986337" y="2857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1300" y="3788359"/>
              <a:ext cx="345503" cy="6904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9721" y="3667125"/>
              <a:ext cx="337134" cy="3614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64012" y="4827587"/>
              <a:ext cx="2740025" cy="700405"/>
            </a:xfrm>
            <a:custGeom>
              <a:avLst/>
              <a:gdLst/>
              <a:ahLst/>
              <a:cxnLst/>
              <a:rect l="l" t="t" r="r" b="b"/>
              <a:pathLst>
                <a:path w="2740025" h="700404">
                  <a:moveTo>
                    <a:pt x="187325" y="0"/>
                  </a:moveTo>
                  <a:lnTo>
                    <a:pt x="158750" y="0"/>
                  </a:lnTo>
                  <a:lnTo>
                    <a:pt x="158750" y="28575"/>
                  </a:lnTo>
                  <a:lnTo>
                    <a:pt x="158750" y="368300"/>
                  </a:lnTo>
                  <a:lnTo>
                    <a:pt x="28575" y="368300"/>
                  </a:lnTo>
                  <a:lnTo>
                    <a:pt x="28575" y="28575"/>
                  </a:lnTo>
                  <a:lnTo>
                    <a:pt x="158750" y="28575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396875"/>
                  </a:lnTo>
                  <a:lnTo>
                    <a:pt x="79273" y="396875"/>
                  </a:lnTo>
                  <a:lnTo>
                    <a:pt x="77914" y="639305"/>
                  </a:lnTo>
                  <a:lnTo>
                    <a:pt x="71970" y="643267"/>
                  </a:lnTo>
                  <a:lnTo>
                    <a:pt x="65798" y="652310"/>
                  </a:lnTo>
                  <a:lnTo>
                    <a:pt x="63500" y="663409"/>
                  </a:lnTo>
                  <a:lnTo>
                    <a:pt x="65671" y="674560"/>
                  </a:lnTo>
                  <a:lnTo>
                    <a:pt x="71755" y="683679"/>
                  </a:lnTo>
                  <a:lnTo>
                    <a:pt x="80797" y="689851"/>
                  </a:lnTo>
                  <a:lnTo>
                    <a:pt x="91909" y="692150"/>
                  </a:lnTo>
                  <a:lnTo>
                    <a:pt x="103047" y="689978"/>
                  </a:lnTo>
                  <a:lnTo>
                    <a:pt x="112166" y="683895"/>
                  </a:lnTo>
                  <a:lnTo>
                    <a:pt x="118338" y="674852"/>
                  </a:lnTo>
                  <a:lnTo>
                    <a:pt x="120650" y="663740"/>
                  </a:lnTo>
                  <a:lnTo>
                    <a:pt x="118465" y="652602"/>
                  </a:lnTo>
                  <a:lnTo>
                    <a:pt x="112382" y="643483"/>
                  </a:lnTo>
                  <a:lnTo>
                    <a:pt x="106489" y="639470"/>
                  </a:lnTo>
                  <a:lnTo>
                    <a:pt x="106514" y="635000"/>
                  </a:lnTo>
                  <a:lnTo>
                    <a:pt x="107848" y="396875"/>
                  </a:lnTo>
                  <a:lnTo>
                    <a:pt x="187325" y="396875"/>
                  </a:lnTo>
                  <a:lnTo>
                    <a:pt x="187325" y="382587"/>
                  </a:lnTo>
                  <a:lnTo>
                    <a:pt x="187325" y="368300"/>
                  </a:lnTo>
                  <a:lnTo>
                    <a:pt x="187325" y="28575"/>
                  </a:lnTo>
                  <a:lnTo>
                    <a:pt x="187325" y="14287"/>
                  </a:lnTo>
                  <a:lnTo>
                    <a:pt x="187325" y="0"/>
                  </a:lnTo>
                  <a:close/>
                </a:path>
                <a:path w="2740025" h="700404">
                  <a:moveTo>
                    <a:pt x="1116012" y="7937"/>
                  </a:moveTo>
                  <a:lnTo>
                    <a:pt x="1087437" y="7937"/>
                  </a:lnTo>
                  <a:lnTo>
                    <a:pt x="1087437" y="36512"/>
                  </a:lnTo>
                  <a:lnTo>
                    <a:pt x="1087437" y="376237"/>
                  </a:lnTo>
                  <a:lnTo>
                    <a:pt x="957262" y="376237"/>
                  </a:lnTo>
                  <a:lnTo>
                    <a:pt x="957262" y="36512"/>
                  </a:lnTo>
                  <a:lnTo>
                    <a:pt x="1087437" y="36512"/>
                  </a:lnTo>
                  <a:lnTo>
                    <a:pt x="1087437" y="7937"/>
                  </a:lnTo>
                  <a:lnTo>
                    <a:pt x="928687" y="7937"/>
                  </a:lnTo>
                  <a:lnTo>
                    <a:pt x="928687" y="404812"/>
                  </a:lnTo>
                  <a:lnTo>
                    <a:pt x="1007960" y="404812"/>
                  </a:lnTo>
                  <a:lnTo>
                    <a:pt x="1006602" y="647242"/>
                  </a:lnTo>
                  <a:lnTo>
                    <a:pt x="1000658" y="651205"/>
                  </a:lnTo>
                  <a:lnTo>
                    <a:pt x="994486" y="660247"/>
                  </a:lnTo>
                  <a:lnTo>
                    <a:pt x="992187" y="671347"/>
                  </a:lnTo>
                  <a:lnTo>
                    <a:pt x="994359" y="682498"/>
                  </a:lnTo>
                  <a:lnTo>
                    <a:pt x="1000442" y="691616"/>
                  </a:lnTo>
                  <a:lnTo>
                    <a:pt x="1009484" y="697788"/>
                  </a:lnTo>
                  <a:lnTo>
                    <a:pt x="1020597" y="700087"/>
                  </a:lnTo>
                  <a:lnTo>
                    <a:pt x="1031735" y="697915"/>
                  </a:lnTo>
                  <a:lnTo>
                    <a:pt x="1040853" y="691832"/>
                  </a:lnTo>
                  <a:lnTo>
                    <a:pt x="1047026" y="682790"/>
                  </a:lnTo>
                  <a:lnTo>
                    <a:pt x="1049337" y="671677"/>
                  </a:lnTo>
                  <a:lnTo>
                    <a:pt x="1047153" y="660539"/>
                  </a:lnTo>
                  <a:lnTo>
                    <a:pt x="1041069" y="651421"/>
                  </a:lnTo>
                  <a:lnTo>
                    <a:pt x="1035177" y="647407"/>
                  </a:lnTo>
                  <a:lnTo>
                    <a:pt x="1035202" y="642937"/>
                  </a:lnTo>
                  <a:lnTo>
                    <a:pt x="1036535" y="404812"/>
                  </a:lnTo>
                  <a:lnTo>
                    <a:pt x="1116012" y="404812"/>
                  </a:lnTo>
                  <a:lnTo>
                    <a:pt x="1116012" y="390525"/>
                  </a:lnTo>
                  <a:lnTo>
                    <a:pt x="1116012" y="376237"/>
                  </a:lnTo>
                  <a:lnTo>
                    <a:pt x="1116012" y="36512"/>
                  </a:lnTo>
                  <a:lnTo>
                    <a:pt x="1116012" y="22225"/>
                  </a:lnTo>
                  <a:lnTo>
                    <a:pt x="1116012" y="7937"/>
                  </a:lnTo>
                  <a:close/>
                </a:path>
                <a:path w="2740025" h="700404">
                  <a:moveTo>
                    <a:pt x="1909762" y="4762"/>
                  </a:moveTo>
                  <a:lnTo>
                    <a:pt x="1881187" y="4762"/>
                  </a:lnTo>
                  <a:lnTo>
                    <a:pt x="1881187" y="33337"/>
                  </a:lnTo>
                  <a:lnTo>
                    <a:pt x="1881187" y="373062"/>
                  </a:lnTo>
                  <a:lnTo>
                    <a:pt x="1751012" y="373062"/>
                  </a:lnTo>
                  <a:lnTo>
                    <a:pt x="1751012" y="33337"/>
                  </a:lnTo>
                  <a:lnTo>
                    <a:pt x="1881187" y="33337"/>
                  </a:lnTo>
                  <a:lnTo>
                    <a:pt x="1881187" y="4762"/>
                  </a:lnTo>
                  <a:lnTo>
                    <a:pt x="1722437" y="4762"/>
                  </a:lnTo>
                  <a:lnTo>
                    <a:pt x="1722437" y="401637"/>
                  </a:lnTo>
                  <a:lnTo>
                    <a:pt x="1803298" y="401637"/>
                  </a:lnTo>
                  <a:lnTo>
                    <a:pt x="1801939" y="645655"/>
                  </a:lnTo>
                  <a:lnTo>
                    <a:pt x="1795995" y="649617"/>
                  </a:lnTo>
                  <a:lnTo>
                    <a:pt x="1789823" y="658660"/>
                  </a:lnTo>
                  <a:lnTo>
                    <a:pt x="1787525" y="669759"/>
                  </a:lnTo>
                  <a:lnTo>
                    <a:pt x="1789696" y="680910"/>
                  </a:lnTo>
                  <a:lnTo>
                    <a:pt x="1795780" y="690029"/>
                  </a:lnTo>
                  <a:lnTo>
                    <a:pt x="1804822" y="696201"/>
                  </a:lnTo>
                  <a:lnTo>
                    <a:pt x="1815934" y="698500"/>
                  </a:lnTo>
                  <a:lnTo>
                    <a:pt x="1827072" y="696328"/>
                  </a:lnTo>
                  <a:lnTo>
                    <a:pt x="1836191" y="690245"/>
                  </a:lnTo>
                  <a:lnTo>
                    <a:pt x="1842363" y="681202"/>
                  </a:lnTo>
                  <a:lnTo>
                    <a:pt x="1844675" y="670090"/>
                  </a:lnTo>
                  <a:lnTo>
                    <a:pt x="1842490" y="658952"/>
                  </a:lnTo>
                  <a:lnTo>
                    <a:pt x="1836407" y="649833"/>
                  </a:lnTo>
                  <a:lnTo>
                    <a:pt x="1830514" y="645820"/>
                  </a:lnTo>
                  <a:lnTo>
                    <a:pt x="1830539" y="641350"/>
                  </a:lnTo>
                  <a:lnTo>
                    <a:pt x="1831886" y="401637"/>
                  </a:lnTo>
                  <a:lnTo>
                    <a:pt x="1909762" y="401637"/>
                  </a:lnTo>
                  <a:lnTo>
                    <a:pt x="1909762" y="387350"/>
                  </a:lnTo>
                  <a:lnTo>
                    <a:pt x="1909762" y="373062"/>
                  </a:lnTo>
                  <a:lnTo>
                    <a:pt x="1909762" y="33337"/>
                  </a:lnTo>
                  <a:lnTo>
                    <a:pt x="1909762" y="19050"/>
                  </a:lnTo>
                  <a:lnTo>
                    <a:pt x="1909762" y="4762"/>
                  </a:lnTo>
                  <a:close/>
                </a:path>
                <a:path w="2740025" h="700404">
                  <a:moveTo>
                    <a:pt x="2740025" y="0"/>
                  </a:moveTo>
                  <a:lnTo>
                    <a:pt x="2711450" y="0"/>
                  </a:lnTo>
                  <a:lnTo>
                    <a:pt x="2711450" y="28575"/>
                  </a:lnTo>
                  <a:lnTo>
                    <a:pt x="2711450" y="368300"/>
                  </a:lnTo>
                  <a:lnTo>
                    <a:pt x="2581275" y="368300"/>
                  </a:lnTo>
                  <a:lnTo>
                    <a:pt x="2581275" y="28575"/>
                  </a:lnTo>
                  <a:lnTo>
                    <a:pt x="2711450" y="28575"/>
                  </a:lnTo>
                  <a:lnTo>
                    <a:pt x="2711450" y="0"/>
                  </a:lnTo>
                  <a:lnTo>
                    <a:pt x="2552700" y="0"/>
                  </a:lnTo>
                  <a:lnTo>
                    <a:pt x="2552700" y="396875"/>
                  </a:lnTo>
                  <a:lnTo>
                    <a:pt x="2633561" y="396875"/>
                  </a:lnTo>
                  <a:lnTo>
                    <a:pt x="2632202" y="640892"/>
                  </a:lnTo>
                  <a:lnTo>
                    <a:pt x="2626258" y="644855"/>
                  </a:lnTo>
                  <a:lnTo>
                    <a:pt x="2620086" y="653897"/>
                  </a:lnTo>
                  <a:lnTo>
                    <a:pt x="2617787" y="664997"/>
                  </a:lnTo>
                  <a:lnTo>
                    <a:pt x="2619959" y="676148"/>
                  </a:lnTo>
                  <a:lnTo>
                    <a:pt x="2626042" y="685266"/>
                  </a:lnTo>
                  <a:lnTo>
                    <a:pt x="2635085" y="691438"/>
                  </a:lnTo>
                  <a:lnTo>
                    <a:pt x="2646197" y="693737"/>
                  </a:lnTo>
                  <a:lnTo>
                    <a:pt x="2657335" y="691565"/>
                  </a:lnTo>
                  <a:lnTo>
                    <a:pt x="2666454" y="685482"/>
                  </a:lnTo>
                  <a:lnTo>
                    <a:pt x="2672626" y="676440"/>
                  </a:lnTo>
                  <a:lnTo>
                    <a:pt x="2674937" y="665327"/>
                  </a:lnTo>
                  <a:lnTo>
                    <a:pt x="2672753" y="654189"/>
                  </a:lnTo>
                  <a:lnTo>
                    <a:pt x="2666669" y="645071"/>
                  </a:lnTo>
                  <a:lnTo>
                    <a:pt x="2660777" y="641057"/>
                  </a:lnTo>
                  <a:lnTo>
                    <a:pt x="2660802" y="636587"/>
                  </a:lnTo>
                  <a:lnTo>
                    <a:pt x="2662148" y="396875"/>
                  </a:lnTo>
                  <a:lnTo>
                    <a:pt x="2740025" y="396875"/>
                  </a:lnTo>
                  <a:lnTo>
                    <a:pt x="2740025" y="382587"/>
                  </a:lnTo>
                  <a:lnTo>
                    <a:pt x="2740025" y="368300"/>
                  </a:lnTo>
                  <a:lnTo>
                    <a:pt x="2740025" y="28575"/>
                  </a:lnTo>
                  <a:lnTo>
                    <a:pt x="2740025" y="14287"/>
                  </a:lnTo>
                  <a:lnTo>
                    <a:pt x="2740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912552" y="5521959"/>
            <a:ext cx="686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VCC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38667" y="4564697"/>
            <a:ext cx="13163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控制线</a:t>
            </a:r>
            <a:r>
              <a:rPr dirty="0" sz="2400" b="1">
                <a:latin typeface="Times New Roman"/>
                <a:cs typeface="Times New Roman"/>
              </a:rPr>
              <a:t>R0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6659" y="2181859"/>
            <a:ext cx="39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35613" y="2065337"/>
            <a:ext cx="879475" cy="2780030"/>
          </a:xfrm>
          <a:custGeom>
            <a:avLst/>
            <a:gdLst/>
            <a:ahLst/>
            <a:cxnLst/>
            <a:rect l="l" t="t" r="r" b="b"/>
            <a:pathLst>
              <a:path w="879475" h="2780029">
                <a:moveTo>
                  <a:pt x="85725" y="88874"/>
                </a:moveTo>
                <a:lnTo>
                  <a:pt x="75006" y="67475"/>
                </a:lnTo>
                <a:lnTo>
                  <a:pt x="62090" y="67475"/>
                </a:lnTo>
                <a:lnTo>
                  <a:pt x="74993" y="67462"/>
                </a:lnTo>
                <a:lnTo>
                  <a:pt x="42811" y="3175"/>
                </a:lnTo>
                <a:lnTo>
                  <a:pt x="0" y="88925"/>
                </a:lnTo>
                <a:lnTo>
                  <a:pt x="28562" y="88912"/>
                </a:lnTo>
                <a:lnTo>
                  <a:pt x="30111" y="2779725"/>
                </a:lnTo>
                <a:lnTo>
                  <a:pt x="58686" y="2779699"/>
                </a:lnTo>
                <a:lnTo>
                  <a:pt x="57137" y="88900"/>
                </a:lnTo>
                <a:lnTo>
                  <a:pt x="85725" y="88874"/>
                </a:lnTo>
                <a:close/>
              </a:path>
              <a:path w="879475" h="2780029">
                <a:moveTo>
                  <a:pt x="879475" y="85699"/>
                </a:moveTo>
                <a:lnTo>
                  <a:pt x="868756" y="64300"/>
                </a:lnTo>
                <a:lnTo>
                  <a:pt x="855840" y="64300"/>
                </a:lnTo>
                <a:lnTo>
                  <a:pt x="868743" y="64287"/>
                </a:lnTo>
                <a:lnTo>
                  <a:pt x="836561" y="0"/>
                </a:lnTo>
                <a:lnTo>
                  <a:pt x="793750" y="85750"/>
                </a:lnTo>
                <a:lnTo>
                  <a:pt x="822312" y="85737"/>
                </a:lnTo>
                <a:lnTo>
                  <a:pt x="823861" y="2776550"/>
                </a:lnTo>
                <a:lnTo>
                  <a:pt x="852436" y="2776524"/>
                </a:lnTo>
                <a:lnTo>
                  <a:pt x="850887" y="85725"/>
                </a:lnTo>
                <a:lnTo>
                  <a:pt x="879475" y="85699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841240" y="5529897"/>
            <a:ext cx="2310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VCC VCC</a:t>
            </a:r>
            <a:r>
              <a:rPr dirty="0" sz="2400" spc="475" b="1">
                <a:latin typeface="Times New Roman"/>
                <a:cs typeface="Times New Roman"/>
              </a:rPr>
              <a:t> </a:t>
            </a:r>
            <a:r>
              <a:rPr dirty="0" baseline="1157" sz="3600" b="1">
                <a:latin typeface="Times New Roman"/>
                <a:cs typeface="Times New Roman"/>
              </a:rPr>
              <a:t>VCC</a:t>
            </a:r>
            <a:endParaRPr baseline="1157"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85347" y="2189797"/>
            <a:ext cx="1191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5815" algn="l"/>
              </a:tabLst>
            </a:pPr>
            <a:r>
              <a:rPr dirty="0" sz="2400" b="1">
                <a:latin typeface="Times New Roman"/>
                <a:cs typeface="Times New Roman"/>
              </a:rPr>
              <a:t>C1	C2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75194" y="2060575"/>
            <a:ext cx="2393950" cy="2776855"/>
            <a:chOff x="4475194" y="2060575"/>
            <a:chExt cx="2393950" cy="2776855"/>
          </a:xfrm>
        </p:grpSpPr>
        <p:sp>
          <p:nvSpPr>
            <p:cNvPr id="22" name="object 22"/>
            <p:cNvSpPr/>
            <p:nvPr/>
          </p:nvSpPr>
          <p:spPr>
            <a:xfrm>
              <a:off x="6759625" y="2060575"/>
              <a:ext cx="85725" cy="2776855"/>
            </a:xfrm>
            <a:custGeom>
              <a:avLst/>
              <a:gdLst/>
              <a:ahLst/>
              <a:cxnLst/>
              <a:rect l="l" t="t" r="r" b="b"/>
              <a:pathLst>
                <a:path w="85725" h="2776854">
                  <a:moveTo>
                    <a:pt x="0" y="85750"/>
                  </a:moveTo>
                  <a:lnTo>
                    <a:pt x="42811" y="0"/>
                  </a:lnTo>
                  <a:lnTo>
                    <a:pt x="75003" y="64287"/>
                  </a:lnTo>
                  <a:lnTo>
                    <a:pt x="28562" y="64300"/>
                  </a:lnTo>
                  <a:lnTo>
                    <a:pt x="28574" y="85733"/>
                  </a:lnTo>
                  <a:lnTo>
                    <a:pt x="0" y="85750"/>
                  </a:lnTo>
                  <a:close/>
                </a:path>
                <a:path w="85725" h="2776854">
                  <a:moveTo>
                    <a:pt x="28574" y="85733"/>
                  </a:moveTo>
                  <a:lnTo>
                    <a:pt x="28562" y="64300"/>
                  </a:lnTo>
                  <a:lnTo>
                    <a:pt x="57137" y="64287"/>
                  </a:lnTo>
                  <a:lnTo>
                    <a:pt x="57149" y="85716"/>
                  </a:lnTo>
                  <a:lnTo>
                    <a:pt x="28574" y="85733"/>
                  </a:lnTo>
                  <a:close/>
                </a:path>
                <a:path w="85725" h="2776854">
                  <a:moveTo>
                    <a:pt x="57149" y="85716"/>
                  </a:moveTo>
                  <a:lnTo>
                    <a:pt x="57137" y="64287"/>
                  </a:lnTo>
                  <a:lnTo>
                    <a:pt x="75009" y="64300"/>
                  </a:lnTo>
                  <a:lnTo>
                    <a:pt x="85725" y="85699"/>
                  </a:lnTo>
                  <a:lnTo>
                    <a:pt x="57149" y="85716"/>
                  </a:lnTo>
                  <a:close/>
                </a:path>
                <a:path w="85725" h="2776854">
                  <a:moveTo>
                    <a:pt x="30111" y="2776550"/>
                  </a:moveTo>
                  <a:lnTo>
                    <a:pt x="28574" y="85733"/>
                  </a:lnTo>
                  <a:lnTo>
                    <a:pt x="57149" y="85716"/>
                  </a:lnTo>
                  <a:lnTo>
                    <a:pt x="58686" y="2776524"/>
                  </a:lnTo>
                  <a:lnTo>
                    <a:pt x="30111" y="277655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194" y="3778834"/>
              <a:ext cx="345535" cy="690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3646" y="3657600"/>
              <a:ext cx="337134" cy="3614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1676" y="3778834"/>
              <a:ext cx="345503" cy="6904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0096" y="3657600"/>
              <a:ext cx="337134" cy="3614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3494" y="3788359"/>
              <a:ext cx="345535" cy="6904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1946" y="3667125"/>
              <a:ext cx="337134" cy="36144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309359" y="2181859"/>
            <a:ext cx="39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460115" y="3361690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57077" y="3352165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20677" y="3383915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60465" y="3383915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57107" y="2133917"/>
            <a:ext cx="942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检测</a:t>
            </a:r>
            <a:r>
              <a:rPr dirty="0" sz="2400">
                <a:latin typeface="SimSun"/>
                <a:cs typeface="SimSun"/>
              </a:rPr>
              <a:t>线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1123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27237" y="1763712"/>
            <a:ext cx="4986655" cy="4088129"/>
            <a:chOff x="2027237" y="1763712"/>
            <a:chExt cx="4986655" cy="4088129"/>
          </a:xfrm>
        </p:grpSpPr>
        <p:sp>
          <p:nvSpPr>
            <p:cNvPr id="10" name="object 10"/>
            <p:cNvSpPr/>
            <p:nvPr/>
          </p:nvSpPr>
          <p:spPr>
            <a:xfrm>
              <a:off x="4198937" y="1763712"/>
              <a:ext cx="85725" cy="3402329"/>
            </a:xfrm>
            <a:custGeom>
              <a:avLst/>
              <a:gdLst/>
              <a:ahLst/>
              <a:cxnLst/>
              <a:rect l="l" t="t" r="r" b="b"/>
              <a:pathLst>
                <a:path w="85725" h="3402329">
                  <a:moveTo>
                    <a:pt x="28575" y="85725"/>
                  </a:moveTo>
                  <a:lnTo>
                    <a:pt x="0" y="85725"/>
                  </a:lnTo>
                  <a:lnTo>
                    <a:pt x="42862" y="0"/>
                  </a:lnTo>
                  <a:lnTo>
                    <a:pt x="75012" y="64300"/>
                  </a:lnTo>
                  <a:lnTo>
                    <a:pt x="28575" y="64300"/>
                  </a:lnTo>
                  <a:lnTo>
                    <a:pt x="28575" y="85725"/>
                  </a:lnTo>
                  <a:close/>
                </a:path>
                <a:path w="85725" h="3402329">
                  <a:moveTo>
                    <a:pt x="57150" y="3402012"/>
                  </a:moveTo>
                  <a:lnTo>
                    <a:pt x="28575" y="3402012"/>
                  </a:lnTo>
                  <a:lnTo>
                    <a:pt x="28575" y="64300"/>
                  </a:lnTo>
                  <a:lnTo>
                    <a:pt x="57150" y="64300"/>
                  </a:lnTo>
                  <a:lnTo>
                    <a:pt x="57150" y="3402012"/>
                  </a:lnTo>
                  <a:close/>
                </a:path>
                <a:path w="85725" h="3402329">
                  <a:moveTo>
                    <a:pt x="85725" y="85725"/>
                  </a:moveTo>
                  <a:lnTo>
                    <a:pt x="57150" y="85725"/>
                  </a:lnTo>
                  <a:lnTo>
                    <a:pt x="57150" y="64300"/>
                  </a:lnTo>
                  <a:lnTo>
                    <a:pt x="75012" y="64300"/>
                  </a:lnTo>
                  <a:lnTo>
                    <a:pt x="85725" y="85725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27237" y="4722812"/>
              <a:ext cx="4986655" cy="28575"/>
            </a:xfrm>
            <a:custGeom>
              <a:avLst/>
              <a:gdLst/>
              <a:ahLst/>
              <a:cxnLst/>
              <a:rect l="l" t="t" r="r" b="b"/>
              <a:pathLst>
                <a:path w="4986655" h="28575">
                  <a:moveTo>
                    <a:pt x="4986337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4986337" y="0"/>
                  </a:lnTo>
                  <a:lnTo>
                    <a:pt x="4986337" y="2857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3363" y="4112209"/>
              <a:ext cx="345503" cy="6904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1784" y="3990975"/>
              <a:ext cx="337134" cy="3614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56075" y="5151437"/>
              <a:ext cx="2740025" cy="700405"/>
            </a:xfrm>
            <a:custGeom>
              <a:avLst/>
              <a:gdLst/>
              <a:ahLst/>
              <a:cxnLst/>
              <a:rect l="l" t="t" r="r" b="b"/>
              <a:pathLst>
                <a:path w="2740025" h="700404">
                  <a:moveTo>
                    <a:pt x="187325" y="0"/>
                  </a:moveTo>
                  <a:lnTo>
                    <a:pt x="158750" y="0"/>
                  </a:lnTo>
                  <a:lnTo>
                    <a:pt x="158750" y="28575"/>
                  </a:lnTo>
                  <a:lnTo>
                    <a:pt x="158750" y="368300"/>
                  </a:lnTo>
                  <a:lnTo>
                    <a:pt x="28575" y="368300"/>
                  </a:lnTo>
                  <a:lnTo>
                    <a:pt x="28575" y="28575"/>
                  </a:lnTo>
                  <a:lnTo>
                    <a:pt x="158750" y="28575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396875"/>
                  </a:lnTo>
                  <a:lnTo>
                    <a:pt x="79273" y="396875"/>
                  </a:lnTo>
                  <a:lnTo>
                    <a:pt x="77914" y="639305"/>
                  </a:lnTo>
                  <a:lnTo>
                    <a:pt x="71970" y="643267"/>
                  </a:lnTo>
                  <a:lnTo>
                    <a:pt x="65798" y="652310"/>
                  </a:lnTo>
                  <a:lnTo>
                    <a:pt x="63500" y="663409"/>
                  </a:lnTo>
                  <a:lnTo>
                    <a:pt x="65671" y="674560"/>
                  </a:lnTo>
                  <a:lnTo>
                    <a:pt x="71755" y="683679"/>
                  </a:lnTo>
                  <a:lnTo>
                    <a:pt x="80797" y="689851"/>
                  </a:lnTo>
                  <a:lnTo>
                    <a:pt x="91909" y="692150"/>
                  </a:lnTo>
                  <a:lnTo>
                    <a:pt x="103047" y="689978"/>
                  </a:lnTo>
                  <a:lnTo>
                    <a:pt x="112166" y="683895"/>
                  </a:lnTo>
                  <a:lnTo>
                    <a:pt x="118338" y="674852"/>
                  </a:lnTo>
                  <a:lnTo>
                    <a:pt x="120650" y="663740"/>
                  </a:lnTo>
                  <a:lnTo>
                    <a:pt x="118465" y="652602"/>
                  </a:lnTo>
                  <a:lnTo>
                    <a:pt x="112382" y="643483"/>
                  </a:lnTo>
                  <a:lnTo>
                    <a:pt x="106489" y="639470"/>
                  </a:lnTo>
                  <a:lnTo>
                    <a:pt x="106514" y="635000"/>
                  </a:lnTo>
                  <a:lnTo>
                    <a:pt x="107848" y="396875"/>
                  </a:lnTo>
                  <a:lnTo>
                    <a:pt x="187325" y="396875"/>
                  </a:lnTo>
                  <a:lnTo>
                    <a:pt x="187325" y="382587"/>
                  </a:lnTo>
                  <a:lnTo>
                    <a:pt x="187325" y="368300"/>
                  </a:lnTo>
                  <a:lnTo>
                    <a:pt x="187325" y="28575"/>
                  </a:lnTo>
                  <a:lnTo>
                    <a:pt x="187325" y="14287"/>
                  </a:lnTo>
                  <a:lnTo>
                    <a:pt x="187325" y="0"/>
                  </a:lnTo>
                  <a:close/>
                </a:path>
                <a:path w="2740025" h="700404">
                  <a:moveTo>
                    <a:pt x="1116012" y="7937"/>
                  </a:moveTo>
                  <a:lnTo>
                    <a:pt x="1087437" y="7937"/>
                  </a:lnTo>
                  <a:lnTo>
                    <a:pt x="1087437" y="36512"/>
                  </a:lnTo>
                  <a:lnTo>
                    <a:pt x="1087437" y="374650"/>
                  </a:lnTo>
                  <a:lnTo>
                    <a:pt x="957262" y="374650"/>
                  </a:lnTo>
                  <a:lnTo>
                    <a:pt x="957262" y="36512"/>
                  </a:lnTo>
                  <a:lnTo>
                    <a:pt x="1087437" y="36512"/>
                  </a:lnTo>
                  <a:lnTo>
                    <a:pt x="1087437" y="7937"/>
                  </a:lnTo>
                  <a:lnTo>
                    <a:pt x="928687" y="7937"/>
                  </a:lnTo>
                  <a:lnTo>
                    <a:pt x="928687" y="403225"/>
                  </a:lnTo>
                  <a:lnTo>
                    <a:pt x="1007960" y="403225"/>
                  </a:lnTo>
                  <a:lnTo>
                    <a:pt x="1006602" y="647242"/>
                  </a:lnTo>
                  <a:lnTo>
                    <a:pt x="1000658" y="651205"/>
                  </a:lnTo>
                  <a:lnTo>
                    <a:pt x="994486" y="660247"/>
                  </a:lnTo>
                  <a:lnTo>
                    <a:pt x="992187" y="671347"/>
                  </a:lnTo>
                  <a:lnTo>
                    <a:pt x="994359" y="682498"/>
                  </a:lnTo>
                  <a:lnTo>
                    <a:pt x="1000442" y="691616"/>
                  </a:lnTo>
                  <a:lnTo>
                    <a:pt x="1009484" y="697788"/>
                  </a:lnTo>
                  <a:lnTo>
                    <a:pt x="1020597" y="700087"/>
                  </a:lnTo>
                  <a:lnTo>
                    <a:pt x="1031735" y="697915"/>
                  </a:lnTo>
                  <a:lnTo>
                    <a:pt x="1040853" y="691832"/>
                  </a:lnTo>
                  <a:lnTo>
                    <a:pt x="1047026" y="682790"/>
                  </a:lnTo>
                  <a:lnTo>
                    <a:pt x="1049337" y="671677"/>
                  </a:lnTo>
                  <a:lnTo>
                    <a:pt x="1047153" y="660539"/>
                  </a:lnTo>
                  <a:lnTo>
                    <a:pt x="1041069" y="651421"/>
                  </a:lnTo>
                  <a:lnTo>
                    <a:pt x="1035177" y="647407"/>
                  </a:lnTo>
                  <a:lnTo>
                    <a:pt x="1035202" y="642937"/>
                  </a:lnTo>
                  <a:lnTo>
                    <a:pt x="1036548" y="403225"/>
                  </a:lnTo>
                  <a:lnTo>
                    <a:pt x="1116012" y="403225"/>
                  </a:lnTo>
                  <a:lnTo>
                    <a:pt x="1116012" y="388937"/>
                  </a:lnTo>
                  <a:lnTo>
                    <a:pt x="1116012" y="374650"/>
                  </a:lnTo>
                  <a:lnTo>
                    <a:pt x="1116012" y="36512"/>
                  </a:lnTo>
                  <a:lnTo>
                    <a:pt x="1116012" y="22225"/>
                  </a:lnTo>
                  <a:lnTo>
                    <a:pt x="1116012" y="7937"/>
                  </a:lnTo>
                  <a:close/>
                </a:path>
                <a:path w="2740025" h="700404">
                  <a:moveTo>
                    <a:pt x="1909762" y="4762"/>
                  </a:moveTo>
                  <a:lnTo>
                    <a:pt x="1881187" y="4762"/>
                  </a:lnTo>
                  <a:lnTo>
                    <a:pt x="1881187" y="33337"/>
                  </a:lnTo>
                  <a:lnTo>
                    <a:pt x="1881187" y="373062"/>
                  </a:lnTo>
                  <a:lnTo>
                    <a:pt x="1751012" y="373062"/>
                  </a:lnTo>
                  <a:lnTo>
                    <a:pt x="1751012" y="33337"/>
                  </a:lnTo>
                  <a:lnTo>
                    <a:pt x="1881187" y="33337"/>
                  </a:lnTo>
                  <a:lnTo>
                    <a:pt x="1881187" y="4762"/>
                  </a:lnTo>
                  <a:lnTo>
                    <a:pt x="1722437" y="4762"/>
                  </a:lnTo>
                  <a:lnTo>
                    <a:pt x="1722437" y="401637"/>
                  </a:lnTo>
                  <a:lnTo>
                    <a:pt x="1803298" y="401637"/>
                  </a:lnTo>
                  <a:lnTo>
                    <a:pt x="1801939" y="644067"/>
                  </a:lnTo>
                  <a:lnTo>
                    <a:pt x="1795995" y="648030"/>
                  </a:lnTo>
                  <a:lnTo>
                    <a:pt x="1789823" y="657072"/>
                  </a:lnTo>
                  <a:lnTo>
                    <a:pt x="1787525" y="668172"/>
                  </a:lnTo>
                  <a:lnTo>
                    <a:pt x="1789696" y="679323"/>
                  </a:lnTo>
                  <a:lnTo>
                    <a:pt x="1795780" y="688441"/>
                  </a:lnTo>
                  <a:lnTo>
                    <a:pt x="1804822" y="694613"/>
                  </a:lnTo>
                  <a:lnTo>
                    <a:pt x="1815934" y="696912"/>
                  </a:lnTo>
                  <a:lnTo>
                    <a:pt x="1827072" y="694740"/>
                  </a:lnTo>
                  <a:lnTo>
                    <a:pt x="1836191" y="688657"/>
                  </a:lnTo>
                  <a:lnTo>
                    <a:pt x="1842363" y="679615"/>
                  </a:lnTo>
                  <a:lnTo>
                    <a:pt x="1844675" y="668502"/>
                  </a:lnTo>
                  <a:lnTo>
                    <a:pt x="1842490" y="657364"/>
                  </a:lnTo>
                  <a:lnTo>
                    <a:pt x="1836407" y="648246"/>
                  </a:lnTo>
                  <a:lnTo>
                    <a:pt x="1830514" y="644232"/>
                  </a:lnTo>
                  <a:lnTo>
                    <a:pt x="1830539" y="639762"/>
                  </a:lnTo>
                  <a:lnTo>
                    <a:pt x="1831873" y="401637"/>
                  </a:lnTo>
                  <a:lnTo>
                    <a:pt x="1909762" y="401637"/>
                  </a:lnTo>
                  <a:lnTo>
                    <a:pt x="1909762" y="387350"/>
                  </a:lnTo>
                  <a:lnTo>
                    <a:pt x="1909762" y="373062"/>
                  </a:lnTo>
                  <a:lnTo>
                    <a:pt x="1909762" y="33337"/>
                  </a:lnTo>
                  <a:lnTo>
                    <a:pt x="1909762" y="19050"/>
                  </a:lnTo>
                  <a:lnTo>
                    <a:pt x="1909762" y="4762"/>
                  </a:lnTo>
                  <a:close/>
                </a:path>
                <a:path w="2740025" h="700404">
                  <a:moveTo>
                    <a:pt x="2740025" y="0"/>
                  </a:moveTo>
                  <a:lnTo>
                    <a:pt x="2711450" y="0"/>
                  </a:lnTo>
                  <a:lnTo>
                    <a:pt x="2711450" y="28575"/>
                  </a:lnTo>
                  <a:lnTo>
                    <a:pt x="2711450" y="368300"/>
                  </a:lnTo>
                  <a:lnTo>
                    <a:pt x="2581275" y="368300"/>
                  </a:lnTo>
                  <a:lnTo>
                    <a:pt x="2581275" y="28575"/>
                  </a:lnTo>
                  <a:lnTo>
                    <a:pt x="2711450" y="28575"/>
                  </a:lnTo>
                  <a:lnTo>
                    <a:pt x="2711450" y="0"/>
                  </a:lnTo>
                  <a:lnTo>
                    <a:pt x="2552700" y="0"/>
                  </a:lnTo>
                  <a:lnTo>
                    <a:pt x="2552700" y="396875"/>
                  </a:lnTo>
                  <a:lnTo>
                    <a:pt x="2633561" y="396875"/>
                  </a:lnTo>
                  <a:lnTo>
                    <a:pt x="2632202" y="639305"/>
                  </a:lnTo>
                  <a:lnTo>
                    <a:pt x="2626258" y="643267"/>
                  </a:lnTo>
                  <a:lnTo>
                    <a:pt x="2620086" y="652310"/>
                  </a:lnTo>
                  <a:lnTo>
                    <a:pt x="2617787" y="663409"/>
                  </a:lnTo>
                  <a:lnTo>
                    <a:pt x="2619959" y="674560"/>
                  </a:lnTo>
                  <a:lnTo>
                    <a:pt x="2626042" y="683679"/>
                  </a:lnTo>
                  <a:lnTo>
                    <a:pt x="2635085" y="689851"/>
                  </a:lnTo>
                  <a:lnTo>
                    <a:pt x="2646197" y="692150"/>
                  </a:lnTo>
                  <a:lnTo>
                    <a:pt x="2657335" y="689978"/>
                  </a:lnTo>
                  <a:lnTo>
                    <a:pt x="2666454" y="683895"/>
                  </a:lnTo>
                  <a:lnTo>
                    <a:pt x="2672626" y="674852"/>
                  </a:lnTo>
                  <a:lnTo>
                    <a:pt x="2674937" y="663740"/>
                  </a:lnTo>
                  <a:lnTo>
                    <a:pt x="2672753" y="652602"/>
                  </a:lnTo>
                  <a:lnTo>
                    <a:pt x="2666669" y="643483"/>
                  </a:lnTo>
                  <a:lnTo>
                    <a:pt x="2660777" y="639470"/>
                  </a:lnTo>
                  <a:lnTo>
                    <a:pt x="2660802" y="635000"/>
                  </a:lnTo>
                  <a:lnTo>
                    <a:pt x="2662136" y="396875"/>
                  </a:lnTo>
                  <a:lnTo>
                    <a:pt x="2740025" y="396875"/>
                  </a:lnTo>
                  <a:lnTo>
                    <a:pt x="2740025" y="382587"/>
                  </a:lnTo>
                  <a:lnTo>
                    <a:pt x="2740025" y="368300"/>
                  </a:lnTo>
                  <a:lnTo>
                    <a:pt x="2740025" y="28575"/>
                  </a:lnTo>
                  <a:lnTo>
                    <a:pt x="2740025" y="14287"/>
                  </a:lnTo>
                  <a:lnTo>
                    <a:pt x="2740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27625" y="1763712"/>
              <a:ext cx="1710055" cy="3402329"/>
            </a:xfrm>
            <a:custGeom>
              <a:avLst/>
              <a:gdLst/>
              <a:ahLst/>
              <a:cxnLst/>
              <a:rect l="l" t="t" r="r" b="b"/>
              <a:pathLst>
                <a:path w="1710054" h="3402329">
                  <a:moveTo>
                    <a:pt x="85725" y="93662"/>
                  </a:moveTo>
                  <a:lnTo>
                    <a:pt x="75006" y="72224"/>
                  </a:lnTo>
                  <a:lnTo>
                    <a:pt x="42862" y="7937"/>
                  </a:lnTo>
                  <a:lnTo>
                    <a:pt x="0" y="93662"/>
                  </a:lnTo>
                  <a:lnTo>
                    <a:pt x="28575" y="93662"/>
                  </a:lnTo>
                  <a:lnTo>
                    <a:pt x="28575" y="3402012"/>
                  </a:lnTo>
                  <a:lnTo>
                    <a:pt x="57150" y="3402012"/>
                  </a:lnTo>
                  <a:lnTo>
                    <a:pt x="57150" y="93662"/>
                  </a:lnTo>
                  <a:lnTo>
                    <a:pt x="85725" y="93662"/>
                  </a:lnTo>
                  <a:close/>
                </a:path>
                <a:path w="1710054" h="3402329">
                  <a:moveTo>
                    <a:pt x="879475" y="90487"/>
                  </a:moveTo>
                  <a:lnTo>
                    <a:pt x="868756" y="69049"/>
                  </a:lnTo>
                  <a:lnTo>
                    <a:pt x="836612" y="4762"/>
                  </a:lnTo>
                  <a:lnTo>
                    <a:pt x="793750" y="90487"/>
                  </a:lnTo>
                  <a:lnTo>
                    <a:pt x="822325" y="90487"/>
                  </a:lnTo>
                  <a:lnTo>
                    <a:pt x="822325" y="3402012"/>
                  </a:lnTo>
                  <a:lnTo>
                    <a:pt x="850900" y="3402012"/>
                  </a:lnTo>
                  <a:lnTo>
                    <a:pt x="850900" y="90487"/>
                  </a:lnTo>
                  <a:lnTo>
                    <a:pt x="879475" y="90487"/>
                  </a:lnTo>
                  <a:close/>
                </a:path>
                <a:path w="1710054" h="3402329">
                  <a:moveTo>
                    <a:pt x="1709737" y="85725"/>
                  </a:moveTo>
                  <a:lnTo>
                    <a:pt x="1699018" y="64300"/>
                  </a:lnTo>
                  <a:lnTo>
                    <a:pt x="1666875" y="0"/>
                  </a:lnTo>
                  <a:lnTo>
                    <a:pt x="1624012" y="85725"/>
                  </a:lnTo>
                  <a:lnTo>
                    <a:pt x="1652587" y="85725"/>
                  </a:lnTo>
                  <a:lnTo>
                    <a:pt x="1652587" y="3402012"/>
                  </a:lnTo>
                  <a:lnTo>
                    <a:pt x="1681162" y="3402012"/>
                  </a:lnTo>
                  <a:lnTo>
                    <a:pt x="1681162" y="85725"/>
                  </a:lnTo>
                  <a:lnTo>
                    <a:pt x="1709737" y="85725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748722" y="1884997"/>
            <a:ext cx="39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0729" y="4888547"/>
            <a:ext cx="5113020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控制线</a:t>
            </a:r>
            <a:r>
              <a:rPr dirty="0" sz="2400" b="1">
                <a:latin typeface="Times New Roman"/>
                <a:cs typeface="Times New Roman"/>
              </a:rPr>
              <a:t>R0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885950">
              <a:lnSpc>
                <a:spcPct val="100000"/>
              </a:lnSpc>
              <a:spcBef>
                <a:spcPts val="1730"/>
              </a:spcBef>
              <a:tabLst>
                <a:tab pos="2814955" algn="l"/>
              </a:tabLst>
            </a:pPr>
            <a:r>
              <a:rPr dirty="0" baseline="1157" sz="3600" b="1">
                <a:latin typeface="Times New Roman"/>
                <a:cs typeface="Times New Roman"/>
              </a:rPr>
              <a:t>VCC	</a:t>
            </a:r>
            <a:r>
              <a:rPr dirty="0" sz="2400" b="1">
                <a:latin typeface="Times New Roman"/>
                <a:cs typeface="Times New Roman"/>
              </a:rPr>
              <a:t>VCC VCC</a:t>
            </a:r>
            <a:r>
              <a:rPr dirty="0" sz="2400" spc="475" b="1">
                <a:latin typeface="Times New Roman"/>
                <a:cs typeface="Times New Roman"/>
              </a:rPr>
              <a:t> </a:t>
            </a:r>
            <a:r>
              <a:rPr dirty="0" baseline="1157" sz="3600" b="1">
                <a:latin typeface="Times New Roman"/>
                <a:cs typeface="Times New Roman"/>
              </a:rPr>
              <a:t>VCC</a:t>
            </a:r>
            <a:endParaRPr baseline="1157" sz="36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67288" y="3979862"/>
            <a:ext cx="2393950" cy="822960"/>
            <a:chOff x="4467288" y="3979862"/>
            <a:chExt cx="2393950" cy="8229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7288" y="4101096"/>
              <a:ext cx="345503" cy="6904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5709" y="3979862"/>
              <a:ext cx="337134" cy="3614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738" y="4102684"/>
              <a:ext cx="345503" cy="6904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2190" y="3981450"/>
              <a:ext cx="337102" cy="3614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5588" y="4112209"/>
              <a:ext cx="345503" cy="690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4040" y="3990975"/>
              <a:ext cx="337102" cy="36144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549140" y="3676015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12740" y="3706177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2527" y="3706177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49170" y="1837054"/>
            <a:ext cx="942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检测</a:t>
            </a:r>
            <a:r>
              <a:rPr dirty="0" sz="2400">
                <a:latin typeface="SimSun"/>
                <a:cs typeface="SimSun"/>
              </a:rPr>
              <a:t>线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20887" y="2741612"/>
            <a:ext cx="4986655" cy="821690"/>
            <a:chOff x="2020887" y="2741612"/>
            <a:chExt cx="4986655" cy="821690"/>
          </a:xfrm>
        </p:grpSpPr>
        <p:sp>
          <p:nvSpPr>
            <p:cNvPr id="30" name="object 30"/>
            <p:cNvSpPr/>
            <p:nvPr/>
          </p:nvSpPr>
          <p:spPr>
            <a:xfrm>
              <a:off x="2020887" y="3482975"/>
              <a:ext cx="4986655" cy="28575"/>
            </a:xfrm>
            <a:custGeom>
              <a:avLst/>
              <a:gdLst/>
              <a:ahLst/>
              <a:cxnLst/>
              <a:rect l="l" t="t" r="r" b="b"/>
              <a:pathLst>
                <a:path w="4986655" h="28575">
                  <a:moveTo>
                    <a:pt x="4986337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4986337" y="0"/>
                  </a:lnTo>
                  <a:lnTo>
                    <a:pt x="4986337" y="2857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7013" y="2872371"/>
              <a:ext cx="345503" cy="6904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5434" y="2751137"/>
              <a:ext cx="337134" cy="3614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0938" y="2862846"/>
              <a:ext cx="345503" cy="6904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9390" y="2741612"/>
              <a:ext cx="337102" cy="36144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7388" y="2864434"/>
              <a:ext cx="345503" cy="6904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809" y="2743200"/>
              <a:ext cx="337134" cy="36144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9238" y="2872371"/>
              <a:ext cx="345503" cy="6904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7690" y="2751137"/>
              <a:ext cx="337102" cy="3614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998979" y="3648709"/>
            <a:ext cx="17837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latin typeface="SimSun"/>
                <a:cs typeface="SimSun"/>
              </a:rPr>
              <a:t>控制线</a:t>
            </a:r>
            <a:r>
              <a:rPr dirty="0" sz="2400" b="1">
                <a:latin typeface="Times New Roman"/>
                <a:cs typeface="Times New Roman"/>
              </a:rPr>
              <a:t>R1</a:t>
            </a:r>
            <a:r>
              <a:rPr dirty="0" sz="2400" spc="400" b="1">
                <a:latin typeface="Times New Roman"/>
                <a:cs typeface="Times New Roman"/>
              </a:rPr>
              <a:t> </a:t>
            </a:r>
            <a:r>
              <a:rPr dirty="0" baseline="9259" sz="2700" spc="-7">
                <a:latin typeface="Arial"/>
                <a:cs typeface="Arial"/>
              </a:rPr>
              <a:t>K0</a:t>
            </a:r>
            <a:endParaRPr baseline="9259" sz="27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445827" y="2445702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42790" y="1892934"/>
            <a:ext cx="532765" cy="843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1800" spc="-5">
                <a:latin typeface="Arial"/>
                <a:cs typeface="Arial"/>
              </a:rPr>
              <a:t>K5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06390" y="1889759"/>
            <a:ext cx="1293495" cy="878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  <a:tabLst>
                <a:tab pos="907415" algn="l"/>
              </a:tabLst>
            </a:pPr>
            <a:r>
              <a:rPr dirty="0" sz="2400" b="1">
                <a:latin typeface="Times New Roman"/>
                <a:cs typeface="Times New Roman"/>
              </a:rPr>
              <a:t>C2	</a:t>
            </a:r>
            <a:r>
              <a:rPr dirty="0" baseline="1157" sz="3600" b="1">
                <a:latin typeface="Times New Roman"/>
                <a:cs typeface="Times New Roman"/>
              </a:rPr>
              <a:t>C3</a:t>
            </a:r>
            <a:endParaRPr baseline="1157"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  <a:tabLst>
                <a:tab pos="852169" algn="l"/>
              </a:tabLst>
            </a:pPr>
            <a:r>
              <a:rPr dirty="0" sz="1800" spc="-5">
                <a:latin typeface="Arial"/>
                <a:cs typeface="Arial"/>
              </a:rPr>
              <a:t>K6	K7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41690"/>
            <a:ext cx="3872865" cy="29781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04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按键检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测</a:t>
            </a:r>
            <a:endParaRPr sz="1600">
              <a:latin typeface="SimHei"/>
              <a:cs typeface="SimHei"/>
            </a:endParaRPr>
          </a:p>
          <a:p>
            <a:pPr lvl="1" marL="812800" indent="-457200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行线作为控制线，列线为检测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线</a:t>
            </a:r>
            <a:endParaRPr sz="1600">
              <a:latin typeface="SimHei"/>
              <a:cs typeface="SimHei"/>
            </a:endParaRPr>
          </a:p>
          <a:p>
            <a:pPr lvl="1" marL="812800" marR="5080" indent="-457200">
              <a:lnSpc>
                <a:spcPct val="100000"/>
              </a:lnSpc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按键按下时，他所在的控制线与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测线相短接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。</a:t>
            </a:r>
            <a:endParaRPr sz="1600">
              <a:latin typeface="SimHei"/>
              <a:cs typeface="SimHei"/>
            </a:endParaRPr>
          </a:p>
          <a:p>
            <a:pPr lvl="1" marL="812800" indent="-457200">
              <a:lnSpc>
                <a:spcPts val="1914"/>
              </a:lnSpc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用上拉电阻把检测线上拉至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VCC</a:t>
            </a:r>
            <a:endParaRPr sz="1600">
              <a:latin typeface="Times New Roman"/>
              <a:cs typeface="Times New Roman"/>
            </a:endParaRPr>
          </a:p>
          <a:p>
            <a:pPr algn="just" lvl="1" marL="812800" marR="5080" indent="-45720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如果在控制线上输出低电平。按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键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没有按下时，检测线上的电压为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高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电平。按键按下时，检测线上的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电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压为低电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600">
              <a:latin typeface="SimHei"/>
              <a:cs typeface="SimHei"/>
            </a:endParaRPr>
          </a:p>
          <a:p>
            <a:pPr algn="just" lvl="1" marL="812800" marR="5080" indent="-457200">
              <a:lnSpc>
                <a:spcPct val="100000"/>
              </a:lnSpc>
              <a:buFont typeface="Times New Roman"/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如果在控制线上输出高电平。那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么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无论有没有按键按下，检测线都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是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高电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7361" y="2061412"/>
            <a:ext cx="2332633" cy="33261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41690"/>
            <a:ext cx="3872865" cy="39535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04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按键检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测</a:t>
            </a:r>
            <a:endParaRPr sz="1600">
              <a:latin typeface="SimHei"/>
              <a:cs typeface="SimHei"/>
            </a:endParaRPr>
          </a:p>
          <a:p>
            <a:pPr lvl="1" marL="812800" indent="-457200">
              <a:lnSpc>
                <a:spcPct val="100000"/>
              </a:lnSpc>
              <a:spcBef>
                <a:spcPts val="105"/>
              </a:spcBef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行线作为控制线，列线为检测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线</a:t>
            </a:r>
            <a:endParaRPr sz="1600">
              <a:latin typeface="SimHei"/>
              <a:cs typeface="SimHei"/>
            </a:endParaRPr>
          </a:p>
          <a:p>
            <a:pPr lvl="1" marL="812800" marR="5080" indent="-457200">
              <a:lnSpc>
                <a:spcPct val="100000"/>
              </a:lnSpc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按键按下时，他所在的控制线与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测线相短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接</a:t>
            </a:r>
            <a:endParaRPr sz="1600">
              <a:latin typeface="SimHei"/>
              <a:cs typeface="SimHei"/>
            </a:endParaRPr>
          </a:p>
          <a:p>
            <a:pPr lvl="1" marL="812800" indent="-457200">
              <a:lnSpc>
                <a:spcPts val="1914"/>
              </a:lnSpc>
              <a:buFont typeface="Times New Roman"/>
              <a:buAutoNum type="arabicPeriod"/>
              <a:tabLst>
                <a:tab pos="812165" algn="l"/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用上拉电阻把检测线上拉至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VCC</a:t>
            </a:r>
            <a:endParaRPr sz="1600">
              <a:latin typeface="Times New Roman"/>
              <a:cs typeface="Times New Roman"/>
            </a:endParaRPr>
          </a:p>
          <a:p>
            <a:pPr algn="just" lvl="1" marL="812800" marR="5080" indent="-45720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如果在控制线上输出低电平。按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键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没有按下时，检测线上的电压为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高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电平。按键按下时，检测线上的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电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压为低电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600">
              <a:latin typeface="SimHei"/>
              <a:cs typeface="SimHei"/>
            </a:endParaRPr>
          </a:p>
          <a:p>
            <a:pPr algn="just" lvl="1" marL="812800" marR="5080" indent="-457200">
              <a:lnSpc>
                <a:spcPct val="100000"/>
              </a:lnSpc>
              <a:buFont typeface="Times New Roman"/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如果在控制线上输出高电平。那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么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无论有没有按键按下，检测线都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是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高电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600">
              <a:latin typeface="SimHei"/>
              <a:cs typeface="SimHei"/>
            </a:endParaRPr>
          </a:p>
          <a:p>
            <a:pPr algn="just" lvl="1" marL="812800" marR="5080" indent="-457200">
              <a:lnSpc>
                <a:spcPct val="100000"/>
              </a:lnSpc>
              <a:buFont typeface="Times New Roman"/>
              <a:buAutoNum type="arabicPeriod"/>
              <a:tabLst>
                <a:tab pos="81280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如果一行上有不同的按键按下，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那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么四个检测线上的电平也会有所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不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同。因此我们可以分辨按键在哪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一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</a:t>
            </a:r>
            <a:r>
              <a:rPr dirty="0" sz="1600" spc="-5">
                <a:solidFill>
                  <a:srgbClr val="0000FF"/>
                </a:solidFill>
                <a:latin typeface="SimHei"/>
                <a:cs typeface="SimHei"/>
              </a:rPr>
              <a:t>列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5597" y="2549782"/>
            <a:ext cx="3224351" cy="24106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518" y="2016175"/>
            <a:ext cx="6520154" cy="42174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79352" y="2156459"/>
            <a:ext cx="273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每个</a:t>
            </a:r>
            <a:r>
              <a:rPr dirty="0" sz="1800">
                <a:latin typeface="Times New Roman"/>
                <a:cs typeface="Times New Roman"/>
              </a:rPr>
              <a:t>G</a:t>
            </a:r>
            <a:r>
              <a:rPr dirty="0" sz="1800" spc="-5">
                <a:latin typeface="Times New Roman"/>
                <a:cs typeface="Times New Roman"/>
              </a:rPr>
              <a:t>P</a:t>
            </a:r>
            <a:r>
              <a:rPr dirty="0" sz="1800">
                <a:latin typeface="Times New Roman"/>
                <a:cs typeface="Times New Roman"/>
              </a:rPr>
              <a:t>IO</a:t>
            </a:r>
            <a:r>
              <a:rPr dirty="0" sz="1800">
                <a:latin typeface="SimSun"/>
                <a:cs typeface="SimSun"/>
              </a:rPr>
              <a:t>模块控制</a:t>
            </a:r>
            <a:r>
              <a:rPr dirty="0" sz="1800">
                <a:latin typeface="Times New Roman"/>
                <a:cs typeface="Times New Roman"/>
              </a:rPr>
              <a:t>8</a:t>
            </a:r>
            <a:r>
              <a:rPr dirty="0" sz="1800">
                <a:latin typeface="SimSun"/>
                <a:cs typeface="SimSun"/>
              </a:rPr>
              <a:t>个引脚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67777" y="1905000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端口控</a:t>
            </a:r>
            <a:r>
              <a:rPr dirty="0" sz="1600" spc="-5">
                <a:latin typeface="SimSun"/>
                <a:cs typeface="SimSun"/>
              </a:rPr>
              <a:t>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0152" y="1871662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提交控</a:t>
            </a:r>
            <a:r>
              <a:rPr dirty="0" sz="1600" spc="-5">
                <a:latin typeface="SimSun"/>
                <a:cs typeface="SimSun"/>
              </a:rPr>
              <a:t>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1540" y="1725612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模式控</a:t>
            </a:r>
            <a:r>
              <a:rPr dirty="0" sz="1600" spc="-5">
                <a:latin typeface="SimSun"/>
                <a:cs typeface="SimSun"/>
              </a:rPr>
              <a:t>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6052" y="4679950"/>
            <a:ext cx="4311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中</a:t>
            </a:r>
            <a:r>
              <a:rPr dirty="0" sz="1600" spc="-5">
                <a:latin typeface="SimSun"/>
                <a:cs typeface="SimSun"/>
              </a:rPr>
              <a:t>断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727" y="3959225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数据控</a:t>
            </a:r>
            <a:r>
              <a:rPr dirty="0" sz="1600" spc="-5">
                <a:latin typeface="SimSun"/>
                <a:cs typeface="SimSun"/>
              </a:rPr>
              <a:t>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3040" y="4608512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引脚控</a:t>
            </a:r>
            <a:r>
              <a:rPr dirty="0" sz="1600" spc="-5">
                <a:latin typeface="SimSun"/>
                <a:cs typeface="SimSun"/>
              </a:rPr>
              <a:t>制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8665" y="3166427"/>
            <a:ext cx="110871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封装</a:t>
            </a:r>
            <a:r>
              <a:rPr dirty="0" sz="1600" spc="-5">
                <a:latin typeface="Times New Roman"/>
                <a:cs typeface="Times New Roman"/>
              </a:rPr>
              <a:t>I/O</a:t>
            </a:r>
            <a:r>
              <a:rPr dirty="0" sz="1600">
                <a:latin typeface="SimSun"/>
                <a:cs typeface="SimSun"/>
              </a:rPr>
              <a:t>引</a:t>
            </a:r>
            <a:r>
              <a:rPr dirty="0" sz="1600" spc="-5">
                <a:latin typeface="SimSun"/>
                <a:cs typeface="SimSun"/>
              </a:rPr>
              <a:t>脚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1025"/>
            <a:ext cx="4043679" cy="1650364"/>
          </a:xfrm>
          <a:prstGeom prst="rect">
            <a:avLst/>
          </a:prstGeom>
        </p:spPr>
        <p:txBody>
          <a:bodyPr wrap="square" lIns="0" tIns="126364" rIns="0" bIns="0" rtlCol="0" vert="horz">
            <a:spAutoFit/>
          </a:bodyPr>
          <a:lstStyle/>
          <a:p>
            <a:pPr algn="just" marL="298450" indent="-285750">
              <a:lnSpc>
                <a:spcPct val="100000"/>
              </a:lnSpc>
              <a:spcBef>
                <a:spcPts val="994"/>
              </a:spcBef>
              <a:buFont typeface="Wingdings"/>
              <a:buChar char="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r>
              <a:rPr dirty="0" sz="1600" spc="-400">
                <a:solidFill>
                  <a:srgbClr val="C00000"/>
                </a:solidFill>
                <a:latin typeface="SimHei"/>
                <a:cs typeface="SimHei"/>
              </a:rPr>
              <a:t>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按键检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测</a:t>
            </a:r>
            <a:endParaRPr sz="1600">
              <a:latin typeface="SimHei"/>
              <a:cs typeface="SimHei"/>
            </a:endParaRPr>
          </a:p>
          <a:p>
            <a:pPr algn="just" lvl="1" marL="582930" indent="-285750">
              <a:lnSpc>
                <a:spcPct val="100000"/>
              </a:lnSpc>
              <a:spcBef>
                <a:spcPts val="800"/>
              </a:spcBef>
              <a:buFont typeface="Wingdings"/>
              <a:buChar char=""/>
              <a:tabLst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多个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行</a:t>
            </a:r>
            <a:endParaRPr sz="1400">
              <a:latin typeface="SimHei"/>
              <a:cs typeface="SimHei"/>
            </a:endParaRPr>
          </a:p>
          <a:p>
            <a:pPr algn="just" lvl="1" marL="582295" marR="5080" indent="-285750">
              <a:lnSpc>
                <a:spcPts val="2500"/>
              </a:lnSpc>
              <a:spcBef>
                <a:spcPts val="100"/>
              </a:spcBef>
              <a:buFont typeface="Wingdings"/>
              <a:buChar char=""/>
              <a:tabLst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如果控制线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都输出低电平，那么如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果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检测到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为低电平，还是无法区分是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按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下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还是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K5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下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0295" y="2449514"/>
            <a:ext cx="3504095" cy="30416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4211955" cy="355409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扫描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法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先把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设置输出低电平，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设置输出高电平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。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上检测到了低电平，说明按键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在 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行。通过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的电平，可以判断是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K0-</a:t>
            </a:r>
            <a:endParaRPr sz="14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600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中的哪个按键被按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下</a:t>
            </a:r>
            <a:endParaRPr sz="1400">
              <a:latin typeface="SimHei"/>
              <a:cs typeface="SimHei"/>
            </a:endParaRPr>
          </a:p>
          <a:p>
            <a:pPr lvl="1" marL="582295" marR="182880" indent="-285750">
              <a:lnSpc>
                <a:spcPct val="1488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设置输出高电平，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设置输出低电平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。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上检测到了低电平，说明按键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在 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行。通过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的电平，可以判断是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K4-  K7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中的哪个按键被按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下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行画出来，也是以此类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推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25"/>
              </a:spcBef>
              <a:buClr>
                <a:srgbClr val="001F5F"/>
              </a:buClr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扫描法是最常用的方</a:t>
            </a:r>
            <a:r>
              <a:rPr dirty="0" sz="1400" spc="5">
                <a:solidFill>
                  <a:srgbClr val="0000FF"/>
                </a:solidFill>
                <a:latin typeface="SimHei"/>
                <a:cs typeface="SimHei"/>
              </a:rPr>
              <a:t>法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0295" y="2449514"/>
            <a:ext cx="3504095" cy="30416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4034154" cy="38709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反转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法</a:t>
            </a:r>
            <a:endParaRPr sz="1600">
              <a:latin typeface="SimHei"/>
              <a:cs typeface="SimHei"/>
            </a:endParaRPr>
          </a:p>
          <a:p>
            <a:pPr lvl="1" marL="582295" marR="122555" indent="-285750">
              <a:lnSpc>
                <a:spcPts val="2500"/>
              </a:lnSpc>
              <a:spcBef>
                <a:spcPts val="1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先把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都设置为输出、然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后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输出低电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6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C3</a:t>
            </a:r>
            <a:r>
              <a:rPr dirty="0" sz="1400" spc="-2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都设置为输入，</a:t>
            </a:r>
            <a:r>
              <a:rPr dirty="0" sz="1400">
                <a:solidFill>
                  <a:srgbClr val="FF0000"/>
                </a:solidFill>
                <a:latin typeface="SimHei"/>
                <a:cs typeface="SimHei"/>
              </a:rPr>
              <a:t>上</a:t>
            </a:r>
            <a:r>
              <a:rPr dirty="0" sz="1400" spc="5">
                <a:solidFill>
                  <a:srgbClr val="FF0000"/>
                </a:solidFill>
                <a:latin typeface="SimHei"/>
                <a:cs typeface="SimHei"/>
              </a:rPr>
              <a:t>拉</a:t>
            </a:r>
            <a:endParaRPr sz="1400">
              <a:latin typeface="SimHei"/>
              <a:cs typeface="SimHei"/>
            </a:endParaRPr>
          </a:p>
          <a:p>
            <a:pPr lvl="1" marL="582295" marR="5080" indent="-285750">
              <a:lnSpc>
                <a:spcPct val="1488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上检测到低电平，可以通过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C0-C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3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的电平，判断按键在哪一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列</a:t>
            </a:r>
            <a:r>
              <a:rPr dirty="0" sz="1400" spc="-360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  <a:p>
            <a:pPr lvl="1" marL="582295" marR="122555" indent="-285750">
              <a:lnSpc>
                <a:spcPts val="2500"/>
              </a:lnSpc>
              <a:spcBef>
                <a:spcPts val="22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然后把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都设置为输出、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然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后输出低电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平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6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把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都设置为输入，</a:t>
            </a:r>
            <a:r>
              <a:rPr dirty="0" sz="1400">
                <a:solidFill>
                  <a:srgbClr val="FF0000"/>
                </a:solidFill>
                <a:latin typeface="SimHei"/>
                <a:cs typeface="SimHei"/>
              </a:rPr>
              <a:t>上</a:t>
            </a:r>
            <a:r>
              <a:rPr dirty="0" sz="1400" spc="5">
                <a:solidFill>
                  <a:srgbClr val="FF0000"/>
                </a:solidFill>
                <a:latin typeface="SimHei"/>
                <a:cs typeface="SimHei"/>
              </a:rPr>
              <a:t>拉</a:t>
            </a:r>
            <a:endParaRPr sz="1400">
              <a:latin typeface="SimHei"/>
              <a:cs typeface="SimHei"/>
            </a:endParaRPr>
          </a:p>
          <a:p>
            <a:pPr lvl="1" marL="582295" marR="5080" indent="-285750">
              <a:lnSpc>
                <a:spcPct val="1488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如果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R0-R3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上检测到低电平，可以通过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R0-R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3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的电平，判断按键在哪一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行</a:t>
            </a:r>
            <a:r>
              <a:rPr dirty="0" sz="1400" spc="-360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这样就可以检测出按键位于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列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0295" y="2449514"/>
            <a:ext cx="3504095" cy="30416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2380"/>
            <a:ext cx="7886065" cy="13315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按键的抖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机械按键存在抖动现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象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当按下或释放一个键时，往往会出现按键在闭合位置和断开位置之间跳几下才稳定到闭合状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态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抖动的持续时间通常不大于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10ms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857" y="5692457"/>
            <a:ext cx="33343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采用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硬件消抖电路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或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软件延时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方法解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决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2163" y="3531556"/>
            <a:ext cx="4037333" cy="193503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42380"/>
            <a:ext cx="7441565" cy="19665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重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键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两个或多个键同时闭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合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出现重键时，读取的键值必然出现一个以上的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，需要根据应用选择合适的办法应对重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键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简单情况：不予识别，认为是错误的按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键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通常情况：只承认先识别出来的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键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正常的组合键：都识别出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来</a:t>
            </a:r>
            <a:endParaRPr sz="14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2380"/>
            <a:ext cx="2907665" cy="133223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行悬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空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列被上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拉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所以行是控制线，列是检测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线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133" y="3357371"/>
            <a:ext cx="3671423" cy="26940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8928" y="2205227"/>
            <a:ext cx="3470148" cy="33451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5545455" cy="31597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PD4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PD5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设置为输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出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列被上拉将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PP4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PP5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设置为输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入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的设置比较特殊，需要先解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锁</a:t>
            </a:r>
            <a:endParaRPr sz="1400">
              <a:latin typeface="SimHei"/>
              <a:cs typeface="SimHei"/>
            </a:endParaRPr>
          </a:p>
          <a:p>
            <a:pPr marL="349250" marR="885825">
              <a:lnSpc>
                <a:spcPct val="100000"/>
              </a:lnSpc>
              <a:spcBef>
                <a:spcPts val="960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SysCtlPeripheralEnable</a:t>
            </a:r>
            <a:r>
              <a:rPr dirty="0" sz="1400" spc="-5">
                <a:latin typeface="Consolas"/>
                <a:cs typeface="Consolas"/>
              </a:rPr>
              <a:t>(SYSCTL_PERIPH_GPIOD);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SysCtlPeripheralEnable</a:t>
            </a:r>
            <a:r>
              <a:rPr dirty="0" sz="1400" spc="-5">
                <a:latin typeface="Consolas"/>
                <a:cs typeface="Consolas"/>
              </a:rPr>
              <a:t>(SYSCTL_PERIPH_GPIOP);</a:t>
            </a:r>
            <a:endParaRPr sz="1400">
              <a:latin typeface="Consolas"/>
              <a:cs typeface="Consolas"/>
            </a:endParaRPr>
          </a:p>
          <a:p>
            <a:pPr marL="349250">
              <a:lnSpc>
                <a:spcPts val="1664"/>
              </a:lnSpc>
            </a:pP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///////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解锁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PD7//////</a:t>
            </a:r>
            <a:endParaRPr sz="1400">
              <a:latin typeface="Consolas"/>
              <a:cs typeface="Consolas"/>
            </a:endParaRPr>
          </a:p>
          <a:p>
            <a:pPr marL="349250" marR="5080">
              <a:lnSpc>
                <a:spcPct val="100000"/>
              </a:lnSpc>
              <a:spcBef>
                <a:spcPts val="15"/>
              </a:spcBef>
              <a:tabLst>
                <a:tab pos="3966845" algn="l"/>
              </a:tabLst>
            </a:pPr>
            <a:r>
              <a:rPr dirty="0" sz="1400" spc="-5">
                <a:latin typeface="Consolas"/>
                <a:cs typeface="Consolas"/>
              </a:rPr>
              <a:t>HWREG(GPIO_PORTD_BASE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GPIO_O_LOCK)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5">
                <a:latin typeface="Consolas"/>
                <a:cs typeface="Consolas"/>
              </a:rPr>
              <a:t>GPIO_LOCK_KEY;  HWREG(GPIO_PORTD_BASE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GPIO_O_CR)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5">
                <a:latin typeface="Consolas"/>
                <a:cs typeface="Consolas"/>
              </a:rPr>
              <a:t>0x80;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GPIOPinTypeGPIOOutput</a:t>
            </a:r>
            <a:r>
              <a:rPr dirty="0" sz="1400" spc="-5">
                <a:latin typeface="Consolas"/>
                <a:cs typeface="Consolas"/>
              </a:rPr>
              <a:t>(GPIO_PORTD_BASE, GPIO_PIN_7);  HWREG(GPIO_PORTD_BASE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GPIO_O_LOCK)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5">
                <a:latin typeface="Consolas"/>
                <a:cs typeface="Consolas"/>
              </a:rPr>
              <a:t>GPIO_LOCK_KEY;  HWREG(GPIO_PORTD_BASE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GPIO_O_CR)	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0x00;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927" y="4876482"/>
            <a:ext cx="4426585" cy="1304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dirty="0" sz="1400" spc="-5">
                <a:latin typeface="Consolas"/>
                <a:cs typeface="Consolas"/>
              </a:rPr>
              <a:t>HWREG(GPIO_PORTD_BASE </a:t>
            </a:r>
            <a:r>
              <a:rPr dirty="0" sz="1400">
                <a:latin typeface="Consolas"/>
                <a:cs typeface="Consolas"/>
              </a:rPr>
              <a:t>+ </a:t>
            </a:r>
            <a:r>
              <a:rPr dirty="0" sz="1400" spc="-5">
                <a:latin typeface="Consolas"/>
                <a:cs typeface="Consolas"/>
              </a:rPr>
              <a:t>GPIO_O_LOCK)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0;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5"/>
              </a:lnSpc>
            </a:pP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///////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解锁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PD7//////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99700"/>
              </a:lnSpc>
              <a:spcBef>
                <a:spcPts val="20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GPIOPinTypeGPIOOutput</a:t>
            </a:r>
            <a:r>
              <a:rPr dirty="0" sz="1400" spc="-5">
                <a:latin typeface="Consolas"/>
                <a:cs typeface="Consolas"/>
              </a:rPr>
              <a:t>(GPIO_PORTD_BASE,  GPIO_PIN_1|GPIO_PIN_4|GPIO_PIN_5|GPIO_PIN_7);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GPIOPinTypeGPIOInput</a:t>
            </a:r>
            <a:r>
              <a:rPr dirty="0" sz="1400" spc="-5">
                <a:latin typeface="Consolas"/>
                <a:cs typeface="Consolas"/>
              </a:rPr>
              <a:t>(GPIO_PORTP_BASE,  GPIO_PIN_2|GPIO_PIN_3|GPIO_PIN_4|GPIO_PIN_5);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1637" y="5941377"/>
            <a:ext cx="199961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初始化键盘行、列引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脚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4315" y="1743101"/>
            <a:ext cx="8648700" cy="384810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417195" indent="-286385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417195" algn="l"/>
                <a:tab pos="41783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701675" indent="-286385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701675" algn="l"/>
                <a:tab pos="70231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定义一个函数</a:t>
            </a:r>
            <a:r>
              <a:rPr dirty="0" sz="1400" spc="-10">
                <a:solidFill>
                  <a:srgbClr val="001F5F"/>
                </a:solidFill>
                <a:latin typeface="Times New Roman"/>
                <a:cs typeface="Times New Roman"/>
              </a:rPr>
              <a:t>KeyWrite</a:t>
            </a:r>
            <a:r>
              <a:rPr dirty="0" sz="1400" spc="-10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将输入数据</a:t>
            </a:r>
            <a:r>
              <a:rPr dirty="0" sz="1400" spc="-30">
                <a:solidFill>
                  <a:srgbClr val="001F5F"/>
                </a:solidFill>
                <a:latin typeface="Times New Roman"/>
                <a:cs typeface="Times New Roman"/>
              </a:rPr>
              <a:t>ui8Val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的八个位，由低到高，依次赋值给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PD4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PD5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PD7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endParaRPr sz="1400">
              <a:latin typeface="SimHei"/>
              <a:cs typeface="SimHei"/>
            </a:endParaRPr>
          </a:p>
          <a:p>
            <a:pPr marL="701675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PP2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PP3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PP4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、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PP5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latin typeface="Consolas"/>
                <a:cs typeface="Consolas"/>
              </a:rPr>
              <a:t>KeyWrite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400" spc="-1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ui8Val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00" marR="66675">
              <a:lnSpc>
                <a:spcPts val="1680"/>
              </a:lnSpc>
              <a:spcBef>
                <a:spcPts val="45"/>
              </a:spcBef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(GPIO_PORTD_BASE,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GPIO_PIN_1,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0x01)*2);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最低位写入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PD1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(GPIO_PORTD_BASE,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GPIO_PIN_4,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0x02)*8);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倒数第二位写入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PD4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(GPIO_PORTD_BASE,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GPIO_PIN_5,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0x04)*8);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倒数第三位写入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PD5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(GPIO_PORTD_BASE,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GPIO_PIN_7,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0x08)*16);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倒数第四位写入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PD7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(GPIO_PORTP_BASE,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GPIO_PIN_2,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0x10)/4);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倒数第五位写入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PP2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(GPIO_PORTP_BASE,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GPIO_PIN_3,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0x20)/4);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倒数第六位写入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PP3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(GPIO_PORTP_BASE,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GPIO_PIN_4,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0x40)/4);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倒数第七位写入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PP4  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400" spc="-5">
                <a:latin typeface="Consolas"/>
                <a:cs typeface="Consolas"/>
              </a:rPr>
              <a:t>(GPIO_PORTP_BASE,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GPIO_PIN_5,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(ui8Val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0x80)/4);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将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ui8Val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最高位写入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PP5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3052" y="1743101"/>
            <a:ext cx="8489315" cy="3507104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358775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358140" algn="l"/>
                <a:tab pos="358775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643255" indent="-285750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定义一个函数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KeyRead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将键盘的引脚的数据读出来，返回值的从低位到高位依次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是</a:t>
            </a:r>
            <a:endParaRPr sz="1400">
              <a:latin typeface="SimHei"/>
              <a:cs typeface="SimHei"/>
            </a:endParaRPr>
          </a:p>
          <a:p>
            <a:pPr marL="64262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PP5,PP4,PP3,PP2,PD7,PD5,PD4,PD1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的电平状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态</a:t>
            </a:r>
            <a:endParaRPr sz="14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1500">
              <a:latin typeface="SimHei"/>
              <a:cs typeface="SimHei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400" spc="-1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400" spc="-5" b="1">
                <a:latin typeface="Consolas"/>
                <a:cs typeface="Consolas"/>
              </a:rPr>
              <a:t>KeyRead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00" marR="6512559">
              <a:lnSpc>
                <a:spcPct val="100000"/>
              </a:lnSpc>
            </a:pP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uint8_t </a:t>
            </a:r>
            <a:r>
              <a:rPr dirty="0" sz="1400" spc="-5">
                <a:latin typeface="Consolas"/>
                <a:cs typeface="Consolas"/>
              </a:rPr>
              <a:t>temp;  </a:t>
            </a: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int32_t</a:t>
            </a:r>
            <a:r>
              <a:rPr dirty="0" sz="1400" spc="-45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temp1,temp2;</a:t>
            </a:r>
            <a:endParaRPr sz="1400">
              <a:latin typeface="Consolas"/>
              <a:cs typeface="Consolas"/>
            </a:endParaRPr>
          </a:p>
          <a:p>
            <a:pPr marL="12700" marR="64516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temp1=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400" spc="-5">
                <a:latin typeface="Consolas"/>
                <a:cs typeface="Consolas"/>
              </a:rPr>
              <a:t>(GPIO_PORTD_BASE, GPIO_PIN_1|GPIO_PIN_4|GPIO_PIN_5|GPIO_PIN_7);  temp2=</a:t>
            </a: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400" spc="-5">
                <a:latin typeface="Consolas"/>
                <a:cs typeface="Consolas"/>
              </a:rPr>
              <a:t>(GPIO_PORTP_BASE,</a:t>
            </a:r>
            <a:r>
              <a:rPr dirty="0" sz="1400" spc="9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GPIO_PIN_2|GPIO_PIN_3|GPIO_PIN_4|GPIO_PIN_5);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ts val="1680"/>
              </a:lnSpc>
              <a:spcBef>
                <a:spcPts val="40"/>
              </a:spcBef>
            </a:pPr>
            <a:r>
              <a:rPr dirty="0" sz="1400" spc="-5">
                <a:latin typeface="Consolas"/>
                <a:cs typeface="Consolas"/>
              </a:rPr>
              <a:t>temp=(temp1&amp;0x02)/2+(temp1&amp;0x30)/8+(temp1&amp;0x80)/16+(temp2&amp;0x3C)*4;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u="sng" sz="1400" spc="-5">
                <a:solidFill>
                  <a:srgbClr val="3E7E5F"/>
                </a:solidFill>
                <a:uFill>
                  <a:solidFill>
                    <a:srgbClr val="3E7E5F"/>
                  </a:solidFill>
                </a:uFill>
                <a:latin typeface="Consolas"/>
                <a:cs typeface="Consolas"/>
              </a:rPr>
              <a:t>temp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从最高位到最低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位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的值分别等于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PP5,PP4,PP3,PP2,PD7,PD5,PD4,PD1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return</a:t>
            </a:r>
            <a:r>
              <a:rPr dirty="0" sz="1400" spc="-1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temp;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8244205" cy="456692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定义一个函数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check_key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检测是哪个按键按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下</a:t>
            </a:r>
            <a:endParaRPr sz="1400">
              <a:latin typeface="SimHei"/>
              <a:cs typeface="SimHei"/>
            </a:endParaRPr>
          </a:p>
          <a:p>
            <a:pPr marL="134620">
              <a:lnSpc>
                <a:spcPts val="1270"/>
              </a:lnSpc>
              <a:spcBef>
                <a:spcPts val="459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200" spc="-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 b="1">
                <a:latin typeface="Consolas"/>
                <a:cs typeface="Consolas"/>
              </a:rPr>
              <a:t>check_key</a:t>
            </a:r>
            <a:r>
              <a:rPr dirty="0" sz="1200">
                <a:latin typeface="Consolas"/>
                <a:cs typeface="Consolas"/>
              </a:rPr>
              <a:t>(</a:t>
            </a: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200"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346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049020">
              <a:lnSpc>
                <a:spcPts val="1095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unsigned char </a:t>
            </a:r>
            <a:r>
              <a:rPr dirty="0" sz="1200">
                <a:latin typeface="Consolas"/>
                <a:cs typeface="Consolas"/>
              </a:rPr>
              <a:t>row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,col,tempout,tempin,tmp1,tmp2;</a:t>
            </a:r>
            <a:endParaRPr sz="1200">
              <a:latin typeface="Consolas"/>
              <a:cs typeface="Consolas"/>
            </a:endParaRPr>
          </a:p>
          <a:p>
            <a:pPr marL="1049020" marR="2553970">
              <a:lnSpc>
                <a:spcPct val="77400"/>
              </a:lnSpc>
              <a:spcBef>
                <a:spcPts val="145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1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tmp1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用来设置键盘引脚输出值，使列引脚电平低四位中有一个为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0  </a:t>
            </a:r>
            <a:r>
              <a:rPr dirty="0" sz="1200">
                <a:latin typeface="Consolas"/>
                <a:cs typeface="Consolas"/>
              </a:rPr>
              <a:t>tmp1 =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0x08;</a:t>
            </a:r>
            <a:endParaRPr sz="1200">
              <a:latin typeface="Consolas"/>
              <a:cs typeface="Consolas"/>
            </a:endParaRPr>
          </a:p>
          <a:p>
            <a:pPr marL="1049020">
              <a:lnSpc>
                <a:spcPts val="93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for</a:t>
            </a:r>
            <a:r>
              <a:rPr dirty="0" sz="1200">
                <a:latin typeface="Consolas"/>
                <a:cs typeface="Consolas"/>
              </a:rPr>
              <a:t>(row=0;row&lt;4;row++)</a:t>
            </a:r>
            <a:endParaRPr sz="1200">
              <a:latin typeface="Consolas"/>
              <a:cs typeface="Consolas"/>
            </a:endParaRPr>
          </a:p>
          <a:p>
            <a:pPr marL="1049020">
              <a:lnSpc>
                <a:spcPts val="109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963420" marR="3087370">
              <a:lnSpc>
                <a:spcPct val="77400"/>
              </a:lnSpc>
              <a:spcBef>
                <a:spcPts val="150"/>
              </a:spcBef>
            </a:pPr>
            <a:r>
              <a:rPr dirty="0" sz="1200">
                <a:latin typeface="Consolas"/>
                <a:cs typeface="Consolas"/>
              </a:rPr>
              <a:t>KeyWrite(0x0F);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输出引脚电平低四位为全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1  </a:t>
            </a:r>
            <a:r>
              <a:rPr dirty="0" sz="1200">
                <a:latin typeface="Consolas"/>
                <a:cs typeface="Consolas"/>
              </a:rPr>
              <a:t>tempout=0x0F-tmp1;</a:t>
            </a:r>
            <a:endParaRPr sz="1200">
              <a:latin typeface="Consolas"/>
              <a:cs typeface="Consolas"/>
            </a:endParaRPr>
          </a:p>
          <a:p>
            <a:pPr marL="1963420">
              <a:lnSpc>
                <a:spcPts val="915"/>
              </a:lnSpc>
            </a:pPr>
            <a:r>
              <a:rPr dirty="0" sz="1200">
                <a:latin typeface="Consolas"/>
                <a:cs typeface="Consolas"/>
              </a:rPr>
              <a:t>KeyWrite(tempout);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输出引脚电平低四位有一个为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1963420">
              <a:lnSpc>
                <a:spcPts val="1110"/>
              </a:lnSpc>
            </a:pPr>
            <a:r>
              <a:rPr dirty="0" sz="1200">
                <a:latin typeface="Consolas"/>
                <a:cs typeface="Consolas"/>
              </a:rPr>
              <a:t>tmp1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/= 2;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tmp1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右移一位</a:t>
            </a:r>
            <a:endParaRPr sz="1200">
              <a:latin typeface="SimSun"/>
              <a:cs typeface="SimSun"/>
            </a:endParaRPr>
          </a:p>
          <a:p>
            <a:pPr marL="19634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tempin=KeyRead();</a:t>
            </a:r>
            <a:endParaRPr sz="1200">
              <a:latin typeface="Consolas"/>
              <a:cs typeface="Consolas"/>
            </a:endParaRPr>
          </a:p>
          <a:p>
            <a:pPr marL="1963420">
              <a:lnSpc>
                <a:spcPts val="11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200" spc="-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((tempin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0xF0)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&lt; 0xF0)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是否键盘引脚高四位有一个为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19634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877820">
              <a:lnSpc>
                <a:spcPts val="1090"/>
              </a:lnSpc>
            </a:pPr>
            <a:r>
              <a:rPr dirty="0" sz="1200">
                <a:latin typeface="Consolas"/>
                <a:cs typeface="Consolas"/>
              </a:rPr>
              <a:t>tmp2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0x10;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tmp2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用于检测出哪一位为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2877820">
              <a:lnSpc>
                <a:spcPts val="111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for</a:t>
            </a:r>
            <a:r>
              <a:rPr dirty="0" sz="1200">
                <a:latin typeface="Consolas"/>
                <a:cs typeface="Consolas"/>
              </a:rPr>
              <a:t>(col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=0;col&lt;4;col++)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列检测</a:t>
            </a:r>
            <a:endParaRPr sz="1200">
              <a:latin typeface="SimSun"/>
              <a:cs typeface="SimSun"/>
            </a:endParaRPr>
          </a:p>
          <a:p>
            <a:pPr marL="28778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3792220">
              <a:lnSpc>
                <a:spcPts val="11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200">
                <a:latin typeface="Consolas"/>
                <a:cs typeface="Consolas"/>
              </a:rPr>
              <a:t>((tempin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&amp;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tmp2)==0x00)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是否是该列</a:t>
            </a:r>
            <a:endParaRPr sz="1200">
              <a:latin typeface="SimSun"/>
              <a:cs typeface="SimSun"/>
            </a:endParaRPr>
          </a:p>
          <a:p>
            <a:pPr marL="37922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7066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key_val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row*4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col;</a:t>
            </a:r>
            <a:r>
              <a:rPr dirty="0" sz="1200" spc="635"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获取键值</a:t>
            </a:r>
            <a:r>
              <a:rPr dirty="0" sz="1200" spc="-275">
                <a:solidFill>
                  <a:srgbClr val="3E7E5F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退出循环</a:t>
            </a:r>
            <a:endParaRPr sz="1200">
              <a:latin typeface="SimSun"/>
              <a:cs typeface="SimSun"/>
            </a:endParaRPr>
          </a:p>
          <a:p>
            <a:pPr marL="4706620">
              <a:lnSpc>
                <a:spcPts val="111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200"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3792220">
              <a:lnSpc>
                <a:spcPts val="109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37922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tmp2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*=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2;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tmp2</a:t>
            </a:r>
            <a:r>
              <a:rPr dirty="0" sz="1200">
                <a:solidFill>
                  <a:srgbClr val="3E7E5F"/>
                </a:solidFill>
                <a:latin typeface="SimSun"/>
                <a:cs typeface="SimSun"/>
              </a:rPr>
              <a:t>左移一位</a:t>
            </a:r>
            <a:endParaRPr sz="1200">
              <a:latin typeface="SimSun"/>
              <a:cs typeface="SimSun"/>
            </a:endParaRPr>
          </a:p>
          <a:p>
            <a:pPr marL="2877820">
              <a:lnSpc>
                <a:spcPts val="111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963420">
              <a:lnSpc>
                <a:spcPts val="1100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049020">
              <a:lnSpc>
                <a:spcPts val="1095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34620">
              <a:lnSpc>
                <a:spcPts val="1265"/>
              </a:lnSpc>
            </a:pPr>
            <a:r>
              <a:rPr dirty="0" sz="120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593" y="1915667"/>
            <a:ext cx="7216434" cy="40065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82765" y="1506537"/>
            <a:ext cx="1127125" cy="1243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SimSun"/>
                <a:cs typeface="SimSun"/>
              </a:rPr>
              <a:t>输入电路</a:t>
            </a:r>
            <a:r>
              <a:rPr dirty="0" sz="1600" spc="-5">
                <a:latin typeface="SimSun"/>
                <a:cs typeface="SimSun"/>
              </a:rPr>
              <a:t>：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浮空输</a:t>
            </a:r>
            <a:r>
              <a:rPr dirty="0" sz="1600" spc="-5">
                <a:latin typeface="SimSun"/>
                <a:cs typeface="SimSun"/>
              </a:rPr>
              <a:t>入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上拉输</a:t>
            </a:r>
            <a:r>
              <a:rPr dirty="0" sz="1600" spc="-5">
                <a:latin typeface="SimSun"/>
                <a:cs typeface="SimSun"/>
              </a:rPr>
              <a:t>入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下拉输</a:t>
            </a:r>
            <a:r>
              <a:rPr dirty="0" sz="1600" spc="-5">
                <a:latin typeface="SimSun"/>
                <a:cs typeface="SimSun"/>
              </a:rPr>
              <a:t>入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模拟输</a:t>
            </a:r>
            <a:r>
              <a:rPr dirty="0" sz="1600" spc="-5">
                <a:latin typeface="SimSun"/>
                <a:cs typeface="SimSun"/>
              </a:rPr>
              <a:t>入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3865" y="5251450"/>
            <a:ext cx="1127125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SimSun"/>
                <a:cs typeface="SimSun"/>
              </a:rPr>
              <a:t>输出电路</a:t>
            </a:r>
            <a:r>
              <a:rPr dirty="0" sz="1600" spc="-5">
                <a:latin typeface="SimSun"/>
                <a:cs typeface="SimSun"/>
              </a:rPr>
              <a:t>：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开漏输</a:t>
            </a:r>
            <a:r>
              <a:rPr dirty="0" sz="1600" spc="-5">
                <a:latin typeface="SimSun"/>
                <a:cs typeface="SimSun"/>
              </a:rPr>
              <a:t>出</a:t>
            </a:r>
            <a:endParaRPr sz="1600">
              <a:latin typeface="SimSun"/>
              <a:cs typeface="SimSu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10">
                <a:latin typeface="SimSun"/>
                <a:cs typeface="SimSun"/>
              </a:rPr>
              <a:t>推挽输</a:t>
            </a:r>
            <a:r>
              <a:rPr dirty="0" sz="1600" spc="-5">
                <a:latin typeface="SimSun"/>
                <a:cs typeface="SimSun"/>
              </a:rPr>
              <a:t>出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8002270" cy="443865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实验套件底板上的矩阵键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盘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定义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key_event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函数消抖：不能直接使用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check_key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函数读取按键，还需要加入消抖的环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节</a:t>
            </a:r>
            <a:endParaRPr sz="1400">
              <a:latin typeface="SimHei"/>
              <a:cs typeface="SimHei"/>
            </a:endParaRPr>
          </a:p>
          <a:p>
            <a:pPr marL="238125">
              <a:lnSpc>
                <a:spcPct val="100000"/>
              </a:lnSpc>
              <a:spcBef>
                <a:spcPts val="910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400" spc="-1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 spc="-5" b="1">
                <a:latin typeface="Consolas"/>
                <a:cs typeface="Consolas"/>
              </a:rPr>
              <a:t>key_event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23812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52525">
              <a:lnSpc>
                <a:spcPts val="1670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unsigned char</a:t>
            </a:r>
            <a:r>
              <a:rPr dirty="0" sz="1400" spc="-1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tmp;</a:t>
            </a:r>
            <a:endParaRPr sz="1400">
              <a:latin typeface="Consolas"/>
              <a:cs typeface="Consolas"/>
            </a:endParaRPr>
          </a:p>
          <a:p>
            <a:pPr marL="1152525">
              <a:lnSpc>
                <a:spcPts val="1670"/>
              </a:lnSpc>
            </a:pPr>
            <a:r>
              <a:rPr dirty="0" sz="1400" spc="-5">
                <a:latin typeface="Consolas"/>
                <a:cs typeface="Consolas"/>
              </a:rPr>
              <a:t>KeyWrite(0xF0);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 spc="-3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设置键盘引脚输出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值</a:t>
            </a:r>
            <a:r>
              <a:rPr dirty="0" sz="1400" spc="-330">
                <a:solidFill>
                  <a:srgbClr val="3E7E5F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使得如果有键按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下</a:t>
            </a:r>
            <a:r>
              <a:rPr dirty="0" sz="1400" spc="-330">
                <a:solidFill>
                  <a:srgbClr val="3E7E5F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键盘引脚电平将不为全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高</a:t>
            </a:r>
            <a:endParaRPr sz="1400">
              <a:latin typeface="SimSun"/>
              <a:cs typeface="SimSun"/>
            </a:endParaRPr>
          </a:p>
          <a:p>
            <a:pPr marL="1152525">
              <a:lnSpc>
                <a:spcPts val="1670"/>
              </a:lnSpc>
              <a:spcBef>
                <a:spcPts val="15"/>
              </a:spcBef>
            </a:pPr>
            <a:r>
              <a:rPr dirty="0" sz="1400" spc="-5">
                <a:latin typeface="Consolas"/>
                <a:cs typeface="Consolas"/>
              </a:rPr>
              <a:t>tmp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KeyRead();</a:t>
            </a:r>
            <a:endParaRPr sz="1400">
              <a:latin typeface="Consolas"/>
              <a:cs typeface="Consolas"/>
            </a:endParaRPr>
          </a:p>
          <a:p>
            <a:pPr marL="1152525">
              <a:lnSpc>
                <a:spcPts val="1670"/>
              </a:lnSpc>
            </a:pP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((key_pressed </a:t>
            </a:r>
            <a:r>
              <a:rPr dirty="0" sz="1400">
                <a:latin typeface="Consolas"/>
                <a:cs typeface="Consolas"/>
              </a:rPr>
              <a:t>== </a:t>
            </a:r>
            <a:r>
              <a:rPr dirty="0" sz="1400" spc="-5">
                <a:latin typeface="Consolas"/>
                <a:cs typeface="Consolas"/>
              </a:rPr>
              <a:t>0x00)&amp;&amp;((tmp </a:t>
            </a:r>
            <a:r>
              <a:rPr dirty="0" sz="1400">
                <a:latin typeface="Consolas"/>
                <a:cs typeface="Consolas"/>
              </a:rPr>
              <a:t>&amp;</a:t>
            </a:r>
            <a:r>
              <a:rPr dirty="0" sz="1400" spc="-5">
                <a:latin typeface="Consolas"/>
                <a:cs typeface="Consolas"/>
              </a:rPr>
              <a:t> 0xF0)</a:t>
            </a:r>
            <a:r>
              <a:rPr dirty="0" sz="1400">
                <a:latin typeface="Consolas"/>
                <a:cs typeface="Consolas"/>
              </a:rPr>
              <a:t> &lt;</a:t>
            </a:r>
            <a:r>
              <a:rPr dirty="0" sz="1400" spc="-5">
                <a:latin typeface="Consolas"/>
                <a:cs typeface="Consolas"/>
              </a:rPr>
              <a:t> 0xF0))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是否有键按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下</a:t>
            </a:r>
            <a:endParaRPr sz="1400">
              <a:latin typeface="SimSun"/>
              <a:cs typeface="SimSun"/>
            </a:endParaRPr>
          </a:p>
          <a:p>
            <a:pPr marL="1152525">
              <a:lnSpc>
                <a:spcPts val="1670"/>
              </a:lnSpc>
              <a:spcBef>
                <a:spcPts val="15"/>
              </a:spcBef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066925">
              <a:lnSpc>
                <a:spcPts val="1670"/>
              </a:lnSpc>
            </a:pPr>
            <a:r>
              <a:rPr dirty="0" sz="1400" spc="-5">
                <a:latin typeface="Consolas"/>
                <a:cs typeface="Consolas"/>
              </a:rPr>
              <a:t>key_pressed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1;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 spc="-1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如果有按键按下，设置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key_pressed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标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识</a:t>
            </a:r>
            <a:endParaRPr sz="1400">
              <a:latin typeface="SimSun"/>
              <a:cs typeface="SimSun"/>
            </a:endParaRPr>
          </a:p>
          <a:p>
            <a:pPr marL="2066925" marR="2122170">
              <a:lnSpc>
                <a:spcPct val="100000"/>
              </a:lnSpc>
            </a:pPr>
            <a:r>
              <a:rPr dirty="0" sz="1400" spc="-5" b="1">
                <a:solidFill>
                  <a:srgbClr val="632880"/>
                </a:solidFill>
                <a:latin typeface="Consolas"/>
                <a:cs typeface="Consolas"/>
              </a:rPr>
              <a:t>SysCtlDelay</a:t>
            </a:r>
            <a:r>
              <a:rPr dirty="0" sz="1400" spc="-5">
                <a:latin typeface="Consolas"/>
                <a:cs typeface="Consolas"/>
              </a:rPr>
              <a:t>(1000000);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消除抖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动 </a:t>
            </a:r>
            <a:r>
              <a:rPr dirty="0" sz="1400" spc="-5">
                <a:latin typeface="Consolas"/>
                <a:cs typeface="Consolas"/>
              </a:rPr>
              <a:t>check_key();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 spc="-2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调用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check_key(),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获取键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值</a:t>
            </a:r>
            <a:endParaRPr sz="1400">
              <a:latin typeface="SimSun"/>
              <a:cs typeface="SimSun"/>
            </a:endParaRPr>
          </a:p>
          <a:p>
            <a:pPr marL="1152525">
              <a:lnSpc>
                <a:spcPts val="1670"/>
              </a:lnSpc>
              <a:spcBef>
                <a:spcPts val="15"/>
              </a:spcBef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152525">
              <a:lnSpc>
                <a:spcPts val="1670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else </a:t>
            </a: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if </a:t>
            </a:r>
            <a:r>
              <a:rPr dirty="0" sz="1400" spc="-5">
                <a:latin typeface="Consolas"/>
                <a:cs typeface="Consolas"/>
              </a:rPr>
              <a:t>((key_pressed</a:t>
            </a:r>
            <a:r>
              <a:rPr dirty="0" sz="140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==1)&amp;&amp;((tmp</a:t>
            </a:r>
            <a:r>
              <a:rPr dirty="0" sz="1400">
                <a:latin typeface="Consolas"/>
                <a:cs typeface="Consolas"/>
              </a:rPr>
              <a:t> &amp;</a:t>
            </a:r>
            <a:r>
              <a:rPr dirty="0" sz="1400" spc="-5">
                <a:latin typeface="Consolas"/>
                <a:cs typeface="Consolas"/>
              </a:rPr>
              <a:t> 0xF0)</a:t>
            </a:r>
            <a:r>
              <a:rPr dirty="0" sz="1400">
                <a:latin typeface="Consolas"/>
                <a:cs typeface="Consolas"/>
              </a:rPr>
              <a:t> == </a:t>
            </a:r>
            <a:r>
              <a:rPr dirty="0" sz="1400" spc="-5">
                <a:latin typeface="Consolas"/>
                <a:cs typeface="Consolas"/>
              </a:rPr>
              <a:t>0xF0))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是否按键已经释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放</a:t>
            </a:r>
            <a:endParaRPr sz="1400">
              <a:latin typeface="SimSun"/>
              <a:cs typeface="SimSun"/>
            </a:endParaRPr>
          </a:p>
          <a:p>
            <a:pPr marL="1152525">
              <a:lnSpc>
                <a:spcPts val="1675"/>
              </a:lnSpc>
              <a:spcBef>
                <a:spcPts val="15"/>
              </a:spcBef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066925">
              <a:lnSpc>
                <a:spcPts val="1675"/>
              </a:lnSpc>
            </a:pPr>
            <a:r>
              <a:rPr dirty="0" sz="1400" spc="-5">
                <a:latin typeface="Consolas"/>
                <a:cs typeface="Consolas"/>
              </a:rPr>
              <a:t>key_pressed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0;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清除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key_pressed</a:t>
            </a:r>
            <a:r>
              <a:rPr dirty="0" sz="1400">
                <a:solidFill>
                  <a:srgbClr val="3E7E5F"/>
                </a:solidFill>
                <a:latin typeface="SimSun"/>
                <a:cs typeface="SimSun"/>
              </a:rPr>
              <a:t>标</a:t>
            </a:r>
            <a:r>
              <a:rPr dirty="0" sz="1400" spc="5">
                <a:solidFill>
                  <a:srgbClr val="3E7E5F"/>
                </a:solidFill>
                <a:latin typeface="SimSun"/>
                <a:cs typeface="SimSun"/>
              </a:rPr>
              <a:t>识</a:t>
            </a:r>
            <a:endParaRPr sz="1400">
              <a:latin typeface="SimSun"/>
              <a:cs typeface="SimSun"/>
            </a:endParaRPr>
          </a:p>
          <a:p>
            <a:pPr marL="2066925">
              <a:lnSpc>
                <a:spcPct val="100000"/>
              </a:lnSpc>
              <a:spcBef>
                <a:spcPts val="15"/>
              </a:spcBef>
            </a:pPr>
            <a:r>
              <a:rPr dirty="0" sz="1400" spc="-5">
                <a:latin typeface="Consolas"/>
                <a:cs typeface="Consolas"/>
              </a:rPr>
              <a:t>key_flag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1;</a:t>
            </a:r>
            <a:endParaRPr sz="1400">
              <a:latin typeface="Consolas"/>
              <a:cs typeface="Consolas"/>
            </a:endParaRPr>
          </a:p>
          <a:p>
            <a:pPr marL="115252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23812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3101"/>
            <a:ext cx="8289925" cy="1014094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管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发光二极管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是最简单的显示设备，由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段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就可以组成的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数码管，一般还有一个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代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表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小数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点</a:t>
            </a:r>
            <a:endParaRPr sz="1400">
              <a:latin typeface="SimHei"/>
              <a:cs typeface="Sim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857" y="4104322"/>
            <a:ext cx="3857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数码管广泛用于微机系统，作为显示设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备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9" y="2513076"/>
            <a:ext cx="2656332" cy="14919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4455" y="4401311"/>
            <a:ext cx="1406652" cy="18364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1664" y="4401311"/>
            <a:ext cx="2642616" cy="183642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192405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LED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数码管的结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构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/>
              <a:t>主要部分是</a:t>
            </a:r>
            <a:r>
              <a:rPr dirty="0" spc="-5">
                <a:latin typeface="Times New Roman"/>
                <a:cs typeface="Times New Roman"/>
              </a:rPr>
              <a:t>7</a:t>
            </a:r>
            <a:r>
              <a:rPr dirty="0"/>
              <a:t>段发光</a:t>
            </a:r>
            <a:r>
              <a:rPr dirty="0" spc="5"/>
              <a:t>管</a:t>
            </a:r>
          </a:p>
          <a:p>
            <a:pPr marL="29845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/>
              <a:t>顺时针分别称为</a:t>
            </a:r>
            <a:r>
              <a:rPr dirty="0" spc="-5">
                <a:latin typeface="Times New Roman"/>
                <a:cs typeface="Times New Roman"/>
              </a:rPr>
              <a:t>a</a:t>
            </a:r>
            <a:r>
              <a:rPr dirty="0"/>
              <a:t>、</a:t>
            </a:r>
            <a:r>
              <a:rPr dirty="0" spc="-5">
                <a:latin typeface="Times New Roman"/>
                <a:cs typeface="Times New Roman"/>
              </a:rPr>
              <a:t>b</a:t>
            </a:r>
            <a:r>
              <a:rPr dirty="0"/>
              <a:t>、</a:t>
            </a:r>
            <a:r>
              <a:rPr dirty="0" spc="-5">
                <a:latin typeface="Times New Roman"/>
                <a:cs typeface="Times New Roman"/>
              </a:rPr>
              <a:t>c</a:t>
            </a:r>
            <a:r>
              <a:rPr dirty="0"/>
              <a:t>、</a:t>
            </a:r>
            <a:r>
              <a:rPr dirty="0" spc="-5">
                <a:latin typeface="Times New Roman"/>
                <a:cs typeface="Times New Roman"/>
              </a:rPr>
              <a:t>d</a:t>
            </a:r>
            <a:r>
              <a:rPr dirty="0"/>
              <a:t>、</a:t>
            </a:r>
            <a:r>
              <a:rPr dirty="0" spc="-5">
                <a:latin typeface="Times New Roman"/>
                <a:cs typeface="Times New Roman"/>
              </a:rPr>
              <a:t>e</a:t>
            </a:r>
            <a:r>
              <a:rPr dirty="0"/>
              <a:t>、</a:t>
            </a:r>
            <a:r>
              <a:rPr dirty="0" spc="-5">
                <a:latin typeface="Times New Roman"/>
                <a:cs typeface="Times New Roman"/>
              </a:rPr>
              <a:t>f</a:t>
            </a:r>
            <a:r>
              <a:rPr dirty="0"/>
              <a:t>、</a:t>
            </a:r>
            <a:r>
              <a:rPr dirty="0">
                <a:latin typeface="Times New Roman"/>
                <a:cs typeface="Times New Roman"/>
              </a:rPr>
              <a:t>g</a:t>
            </a:r>
          </a:p>
          <a:p>
            <a:pPr marL="29845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/>
              <a:t>有的产品还附带有一个小数点</a:t>
            </a:r>
            <a:r>
              <a:rPr dirty="0">
                <a:latin typeface="Times New Roman"/>
                <a:cs typeface="Times New Roman"/>
              </a:rPr>
              <a:t>h</a:t>
            </a:r>
          </a:p>
          <a:p>
            <a:pPr marL="298450" indent="-285750">
              <a:lnSpc>
                <a:spcPct val="100000"/>
              </a:lnSpc>
              <a:spcBef>
                <a:spcPts val="82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/>
              <a:t>通过</a:t>
            </a:r>
            <a:r>
              <a:rPr dirty="0" spc="-5">
                <a:latin typeface="Times New Roman"/>
                <a:cs typeface="Times New Roman"/>
              </a:rPr>
              <a:t>7</a:t>
            </a:r>
            <a:r>
              <a:rPr dirty="0"/>
              <a:t>个发光段的不同组</a:t>
            </a:r>
            <a:r>
              <a:rPr dirty="0" spc="5"/>
              <a:t>合</a:t>
            </a:r>
          </a:p>
          <a:p>
            <a:pPr marL="323215">
              <a:lnSpc>
                <a:spcPct val="100000"/>
              </a:lnSpc>
              <a:spcBef>
                <a:spcPts val="815"/>
              </a:spcBef>
            </a:pPr>
            <a:r>
              <a:rPr dirty="0">
                <a:latin typeface="Times New Roman"/>
                <a:cs typeface="Times New Roman"/>
              </a:rPr>
              <a:t>——</a:t>
            </a:r>
            <a:r>
              <a:rPr dirty="0"/>
              <a:t>主要显示</a:t>
            </a:r>
            <a:r>
              <a:rPr dirty="0">
                <a:latin typeface="Times New Roman"/>
                <a:cs typeface="Times New Roman"/>
              </a:rPr>
              <a:t>0</a:t>
            </a:r>
            <a:r>
              <a:rPr dirty="0"/>
              <a:t>～</a:t>
            </a:r>
            <a:r>
              <a:rPr dirty="0">
                <a:latin typeface="Times New Roman"/>
                <a:cs typeface="Times New Roman"/>
              </a:rPr>
              <a:t>9</a:t>
            </a:r>
          </a:p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dirty="0">
                <a:latin typeface="Times New Roman"/>
                <a:cs typeface="Times New Roman"/>
              </a:rPr>
              <a:t>——</a:t>
            </a:r>
            <a:r>
              <a:rPr dirty="0"/>
              <a:t>也可以显示</a:t>
            </a:r>
            <a:r>
              <a:rPr dirty="0" spc="-5">
                <a:latin typeface="Times New Roman"/>
                <a:cs typeface="Times New Roman"/>
              </a:rPr>
              <a:t>A</a:t>
            </a:r>
            <a:r>
              <a:rPr dirty="0"/>
              <a:t>～</a:t>
            </a:r>
            <a:r>
              <a:rPr dirty="0" spc="-5">
                <a:latin typeface="Times New Roman"/>
                <a:cs typeface="Times New Roman"/>
              </a:rPr>
              <a:t>F</a:t>
            </a:r>
            <a:r>
              <a:rPr dirty="0"/>
              <a:t>（实现</a:t>
            </a:r>
            <a:r>
              <a:rPr dirty="0" spc="-5">
                <a:latin typeface="Times New Roman"/>
                <a:cs typeface="Times New Roman"/>
              </a:rPr>
              <a:t>16</a:t>
            </a:r>
            <a:r>
              <a:rPr dirty="0"/>
              <a:t>进制数的显示</a:t>
            </a:r>
            <a:r>
              <a:rPr dirty="0" spc="5"/>
              <a:t>）</a:t>
            </a:r>
          </a:p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dirty="0">
                <a:latin typeface="Times New Roman"/>
                <a:cs typeface="Times New Roman"/>
              </a:rPr>
              <a:t>——</a:t>
            </a:r>
            <a:r>
              <a:rPr dirty="0"/>
              <a:t>还可以显示个别特殊字符，如－、</a:t>
            </a:r>
            <a:r>
              <a:rPr dirty="0">
                <a:latin typeface="Times New Roman"/>
                <a:cs typeface="Times New Roman"/>
              </a:rPr>
              <a:t>P</a:t>
            </a:r>
            <a:r>
              <a:rPr dirty="0" spc="-75">
                <a:latin typeface="Times New Roman"/>
                <a:cs typeface="Times New Roman"/>
              </a:rPr>
              <a:t> </a:t>
            </a:r>
            <a:r>
              <a:rPr dirty="0" spc="5"/>
              <a:t>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28750" y="5209197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0266" y="332456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7232" y="3125254"/>
            <a:ext cx="127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1710" y="4194936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92011" y="5068849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6601" y="4167809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19810" y="3127616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0266" y="225488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9493" y="5051615"/>
            <a:ext cx="213521" cy="16763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019977" y="2940875"/>
            <a:ext cx="207645" cy="730250"/>
            <a:chOff x="6019977" y="2940875"/>
            <a:chExt cx="207645" cy="730250"/>
          </a:xfrm>
        </p:grpSpPr>
        <p:sp>
          <p:nvSpPr>
            <p:cNvPr id="20" name="object 20"/>
            <p:cNvSpPr/>
            <p:nvPr/>
          </p:nvSpPr>
          <p:spPr>
            <a:xfrm>
              <a:off x="6024372" y="2944368"/>
              <a:ext cx="200025" cy="722630"/>
            </a:xfrm>
            <a:custGeom>
              <a:avLst/>
              <a:gdLst/>
              <a:ahLst/>
              <a:cxnLst/>
              <a:rect l="l" t="t" r="r" b="b"/>
              <a:pathLst>
                <a:path w="200025" h="722629">
                  <a:moveTo>
                    <a:pt x="199644" y="722376"/>
                  </a:moveTo>
                  <a:lnTo>
                    <a:pt x="0" y="722376"/>
                  </a:lnTo>
                  <a:lnTo>
                    <a:pt x="0" y="0"/>
                  </a:lnTo>
                  <a:lnTo>
                    <a:pt x="199644" y="0"/>
                  </a:lnTo>
                  <a:lnTo>
                    <a:pt x="199644" y="722376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19977" y="2940875"/>
              <a:ext cx="207645" cy="730250"/>
            </a:xfrm>
            <a:custGeom>
              <a:avLst/>
              <a:gdLst/>
              <a:ahLst/>
              <a:cxnLst/>
              <a:rect l="l" t="t" r="r" b="b"/>
              <a:pathLst>
                <a:path w="207645" h="730250">
                  <a:moveTo>
                    <a:pt x="207429" y="730237"/>
                  </a:moveTo>
                  <a:lnTo>
                    <a:pt x="0" y="730237"/>
                  </a:lnTo>
                  <a:lnTo>
                    <a:pt x="0" y="0"/>
                  </a:lnTo>
                  <a:lnTo>
                    <a:pt x="207429" y="0"/>
                  </a:lnTo>
                  <a:lnTo>
                    <a:pt x="207429" y="3810"/>
                  </a:lnTo>
                  <a:lnTo>
                    <a:pt x="7619" y="3810"/>
                  </a:lnTo>
                  <a:lnTo>
                    <a:pt x="3810" y="7619"/>
                  </a:lnTo>
                  <a:lnTo>
                    <a:pt x="7619" y="7619"/>
                  </a:lnTo>
                  <a:lnTo>
                    <a:pt x="7619" y="722617"/>
                  </a:lnTo>
                  <a:lnTo>
                    <a:pt x="3810" y="722617"/>
                  </a:lnTo>
                  <a:lnTo>
                    <a:pt x="7619" y="726427"/>
                  </a:lnTo>
                  <a:lnTo>
                    <a:pt x="207429" y="726427"/>
                  </a:lnTo>
                  <a:lnTo>
                    <a:pt x="207429" y="730237"/>
                  </a:lnTo>
                  <a:close/>
                </a:path>
                <a:path w="207645" h="730250">
                  <a:moveTo>
                    <a:pt x="7619" y="7619"/>
                  </a:moveTo>
                  <a:lnTo>
                    <a:pt x="3810" y="7619"/>
                  </a:lnTo>
                  <a:lnTo>
                    <a:pt x="7619" y="3810"/>
                  </a:lnTo>
                  <a:lnTo>
                    <a:pt x="7619" y="7619"/>
                  </a:lnTo>
                  <a:close/>
                </a:path>
                <a:path w="207645" h="730250">
                  <a:moveTo>
                    <a:pt x="199809" y="7619"/>
                  </a:moveTo>
                  <a:lnTo>
                    <a:pt x="7619" y="7619"/>
                  </a:lnTo>
                  <a:lnTo>
                    <a:pt x="7619" y="3810"/>
                  </a:lnTo>
                  <a:lnTo>
                    <a:pt x="199809" y="3810"/>
                  </a:lnTo>
                  <a:lnTo>
                    <a:pt x="199809" y="7619"/>
                  </a:lnTo>
                  <a:close/>
                </a:path>
                <a:path w="207645" h="730250">
                  <a:moveTo>
                    <a:pt x="199809" y="726427"/>
                  </a:moveTo>
                  <a:lnTo>
                    <a:pt x="199809" y="3810"/>
                  </a:lnTo>
                  <a:lnTo>
                    <a:pt x="203619" y="7619"/>
                  </a:lnTo>
                  <a:lnTo>
                    <a:pt x="207429" y="7619"/>
                  </a:lnTo>
                  <a:lnTo>
                    <a:pt x="207429" y="722617"/>
                  </a:lnTo>
                  <a:lnTo>
                    <a:pt x="203619" y="722617"/>
                  </a:lnTo>
                  <a:lnTo>
                    <a:pt x="199809" y="726427"/>
                  </a:lnTo>
                  <a:close/>
                </a:path>
                <a:path w="207645" h="730250">
                  <a:moveTo>
                    <a:pt x="207429" y="7619"/>
                  </a:moveTo>
                  <a:lnTo>
                    <a:pt x="203619" y="7619"/>
                  </a:lnTo>
                  <a:lnTo>
                    <a:pt x="199809" y="3810"/>
                  </a:lnTo>
                  <a:lnTo>
                    <a:pt x="207429" y="3810"/>
                  </a:lnTo>
                  <a:lnTo>
                    <a:pt x="207429" y="7619"/>
                  </a:lnTo>
                  <a:close/>
                </a:path>
                <a:path w="207645" h="730250">
                  <a:moveTo>
                    <a:pt x="7619" y="726427"/>
                  </a:moveTo>
                  <a:lnTo>
                    <a:pt x="3810" y="722617"/>
                  </a:lnTo>
                  <a:lnTo>
                    <a:pt x="7619" y="722617"/>
                  </a:lnTo>
                  <a:lnTo>
                    <a:pt x="7619" y="726427"/>
                  </a:lnTo>
                  <a:close/>
                </a:path>
                <a:path w="207645" h="730250">
                  <a:moveTo>
                    <a:pt x="199809" y="726427"/>
                  </a:moveTo>
                  <a:lnTo>
                    <a:pt x="7619" y="726427"/>
                  </a:lnTo>
                  <a:lnTo>
                    <a:pt x="7619" y="722617"/>
                  </a:lnTo>
                  <a:lnTo>
                    <a:pt x="199809" y="722617"/>
                  </a:lnTo>
                  <a:lnTo>
                    <a:pt x="199809" y="726427"/>
                  </a:lnTo>
                  <a:close/>
                </a:path>
                <a:path w="207645" h="730250">
                  <a:moveTo>
                    <a:pt x="207429" y="726427"/>
                  </a:moveTo>
                  <a:lnTo>
                    <a:pt x="199809" y="726427"/>
                  </a:lnTo>
                  <a:lnTo>
                    <a:pt x="203619" y="722617"/>
                  </a:lnTo>
                  <a:lnTo>
                    <a:pt x="207429" y="722617"/>
                  </a:lnTo>
                  <a:lnTo>
                    <a:pt x="207429" y="726427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6887819" y="2940875"/>
            <a:ext cx="208915" cy="730250"/>
            <a:chOff x="6887819" y="2940875"/>
            <a:chExt cx="208915" cy="730250"/>
          </a:xfrm>
        </p:grpSpPr>
        <p:sp>
          <p:nvSpPr>
            <p:cNvPr id="23" name="object 23"/>
            <p:cNvSpPr/>
            <p:nvPr/>
          </p:nvSpPr>
          <p:spPr>
            <a:xfrm>
              <a:off x="6891528" y="2944368"/>
              <a:ext cx="201295" cy="722630"/>
            </a:xfrm>
            <a:custGeom>
              <a:avLst/>
              <a:gdLst/>
              <a:ahLst/>
              <a:cxnLst/>
              <a:rect l="l" t="t" r="r" b="b"/>
              <a:pathLst>
                <a:path w="201295" h="722629">
                  <a:moveTo>
                    <a:pt x="201168" y="722376"/>
                  </a:moveTo>
                  <a:lnTo>
                    <a:pt x="0" y="722376"/>
                  </a:lnTo>
                  <a:lnTo>
                    <a:pt x="0" y="0"/>
                  </a:lnTo>
                  <a:lnTo>
                    <a:pt x="201168" y="0"/>
                  </a:lnTo>
                  <a:lnTo>
                    <a:pt x="201168" y="722376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87819" y="2940875"/>
              <a:ext cx="208915" cy="730250"/>
            </a:xfrm>
            <a:custGeom>
              <a:avLst/>
              <a:gdLst/>
              <a:ahLst/>
              <a:cxnLst/>
              <a:rect l="l" t="t" r="r" b="b"/>
              <a:pathLst>
                <a:path w="208915" h="730250">
                  <a:moveTo>
                    <a:pt x="208394" y="730237"/>
                  </a:moveTo>
                  <a:lnTo>
                    <a:pt x="0" y="730237"/>
                  </a:lnTo>
                  <a:lnTo>
                    <a:pt x="0" y="0"/>
                  </a:lnTo>
                  <a:lnTo>
                    <a:pt x="208394" y="0"/>
                  </a:lnTo>
                  <a:lnTo>
                    <a:pt x="208394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722617"/>
                  </a:lnTo>
                  <a:lnTo>
                    <a:pt x="3810" y="722617"/>
                  </a:lnTo>
                  <a:lnTo>
                    <a:pt x="7620" y="726427"/>
                  </a:lnTo>
                  <a:lnTo>
                    <a:pt x="208394" y="726427"/>
                  </a:lnTo>
                  <a:lnTo>
                    <a:pt x="208394" y="730237"/>
                  </a:lnTo>
                  <a:close/>
                </a:path>
                <a:path w="208915" h="730250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208915" h="730250">
                  <a:moveTo>
                    <a:pt x="200774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200774" y="3810"/>
                  </a:lnTo>
                  <a:lnTo>
                    <a:pt x="200774" y="7619"/>
                  </a:lnTo>
                  <a:close/>
                </a:path>
                <a:path w="208915" h="730250">
                  <a:moveTo>
                    <a:pt x="200774" y="726427"/>
                  </a:moveTo>
                  <a:lnTo>
                    <a:pt x="200774" y="3810"/>
                  </a:lnTo>
                  <a:lnTo>
                    <a:pt x="204584" y="7619"/>
                  </a:lnTo>
                  <a:lnTo>
                    <a:pt x="208394" y="7619"/>
                  </a:lnTo>
                  <a:lnTo>
                    <a:pt x="208394" y="722617"/>
                  </a:lnTo>
                  <a:lnTo>
                    <a:pt x="204584" y="722617"/>
                  </a:lnTo>
                  <a:lnTo>
                    <a:pt x="200774" y="726427"/>
                  </a:lnTo>
                  <a:close/>
                </a:path>
                <a:path w="208915" h="730250">
                  <a:moveTo>
                    <a:pt x="208394" y="7619"/>
                  </a:moveTo>
                  <a:lnTo>
                    <a:pt x="204584" y="7619"/>
                  </a:lnTo>
                  <a:lnTo>
                    <a:pt x="200774" y="3810"/>
                  </a:lnTo>
                  <a:lnTo>
                    <a:pt x="208394" y="3810"/>
                  </a:lnTo>
                  <a:lnTo>
                    <a:pt x="208394" y="7619"/>
                  </a:lnTo>
                  <a:close/>
                </a:path>
                <a:path w="208915" h="730250">
                  <a:moveTo>
                    <a:pt x="7620" y="726427"/>
                  </a:moveTo>
                  <a:lnTo>
                    <a:pt x="3810" y="722617"/>
                  </a:lnTo>
                  <a:lnTo>
                    <a:pt x="7620" y="722617"/>
                  </a:lnTo>
                  <a:lnTo>
                    <a:pt x="7620" y="726427"/>
                  </a:lnTo>
                  <a:close/>
                </a:path>
                <a:path w="208915" h="730250">
                  <a:moveTo>
                    <a:pt x="200774" y="726427"/>
                  </a:moveTo>
                  <a:lnTo>
                    <a:pt x="7620" y="726427"/>
                  </a:lnTo>
                  <a:lnTo>
                    <a:pt x="7620" y="722617"/>
                  </a:lnTo>
                  <a:lnTo>
                    <a:pt x="200774" y="722617"/>
                  </a:lnTo>
                  <a:lnTo>
                    <a:pt x="200774" y="726427"/>
                  </a:lnTo>
                  <a:close/>
                </a:path>
                <a:path w="208915" h="730250">
                  <a:moveTo>
                    <a:pt x="208394" y="726427"/>
                  </a:moveTo>
                  <a:lnTo>
                    <a:pt x="200774" y="726427"/>
                  </a:lnTo>
                  <a:lnTo>
                    <a:pt x="204584" y="722617"/>
                  </a:lnTo>
                  <a:lnTo>
                    <a:pt x="208394" y="722617"/>
                  </a:lnTo>
                  <a:lnTo>
                    <a:pt x="208394" y="726427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6282512" y="2653957"/>
            <a:ext cx="550545" cy="278130"/>
            <a:chOff x="6282512" y="2653957"/>
            <a:chExt cx="550545" cy="278130"/>
          </a:xfrm>
        </p:grpSpPr>
        <p:sp>
          <p:nvSpPr>
            <p:cNvPr id="26" name="object 26"/>
            <p:cNvSpPr/>
            <p:nvPr/>
          </p:nvSpPr>
          <p:spPr>
            <a:xfrm>
              <a:off x="6286500" y="2657856"/>
              <a:ext cx="542925" cy="269875"/>
            </a:xfrm>
            <a:custGeom>
              <a:avLst/>
              <a:gdLst/>
              <a:ahLst/>
              <a:cxnLst/>
              <a:rect l="l" t="t" r="r" b="b"/>
              <a:pathLst>
                <a:path w="542925" h="269875">
                  <a:moveTo>
                    <a:pt x="542544" y="269748"/>
                  </a:moveTo>
                  <a:lnTo>
                    <a:pt x="0" y="269748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542544" y="269748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82512" y="2653957"/>
              <a:ext cx="550545" cy="278130"/>
            </a:xfrm>
            <a:custGeom>
              <a:avLst/>
              <a:gdLst/>
              <a:ahLst/>
              <a:cxnLst/>
              <a:rect l="l" t="t" r="r" b="b"/>
              <a:pathLst>
                <a:path w="550545" h="278130">
                  <a:moveTo>
                    <a:pt x="550202" y="277660"/>
                  </a:moveTo>
                  <a:lnTo>
                    <a:pt x="0" y="277660"/>
                  </a:lnTo>
                  <a:lnTo>
                    <a:pt x="0" y="0"/>
                  </a:lnTo>
                  <a:lnTo>
                    <a:pt x="550202" y="0"/>
                  </a:lnTo>
                  <a:lnTo>
                    <a:pt x="550202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270040"/>
                  </a:lnTo>
                  <a:lnTo>
                    <a:pt x="3810" y="270040"/>
                  </a:lnTo>
                  <a:lnTo>
                    <a:pt x="7620" y="273850"/>
                  </a:lnTo>
                  <a:lnTo>
                    <a:pt x="550202" y="273850"/>
                  </a:lnTo>
                  <a:lnTo>
                    <a:pt x="550202" y="277660"/>
                  </a:lnTo>
                  <a:close/>
                </a:path>
                <a:path w="550545" h="27813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550545" h="278130">
                  <a:moveTo>
                    <a:pt x="542582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542582" y="3809"/>
                  </a:lnTo>
                  <a:lnTo>
                    <a:pt x="542582" y="7619"/>
                  </a:lnTo>
                  <a:close/>
                </a:path>
                <a:path w="550545" h="278130">
                  <a:moveTo>
                    <a:pt x="542582" y="273850"/>
                  </a:moveTo>
                  <a:lnTo>
                    <a:pt x="542582" y="3809"/>
                  </a:lnTo>
                  <a:lnTo>
                    <a:pt x="546392" y="7619"/>
                  </a:lnTo>
                  <a:lnTo>
                    <a:pt x="550202" y="7619"/>
                  </a:lnTo>
                  <a:lnTo>
                    <a:pt x="550202" y="270040"/>
                  </a:lnTo>
                  <a:lnTo>
                    <a:pt x="546392" y="270040"/>
                  </a:lnTo>
                  <a:lnTo>
                    <a:pt x="542582" y="273850"/>
                  </a:lnTo>
                  <a:close/>
                </a:path>
                <a:path w="550545" h="278130">
                  <a:moveTo>
                    <a:pt x="550202" y="7619"/>
                  </a:moveTo>
                  <a:lnTo>
                    <a:pt x="546392" y="7619"/>
                  </a:lnTo>
                  <a:lnTo>
                    <a:pt x="542582" y="3809"/>
                  </a:lnTo>
                  <a:lnTo>
                    <a:pt x="550202" y="3809"/>
                  </a:lnTo>
                  <a:lnTo>
                    <a:pt x="550202" y="7619"/>
                  </a:lnTo>
                  <a:close/>
                </a:path>
                <a:path w="550545" h="278130">
                  <a:moveTo>
                    <a:pt x="7620" y="273850"/>
                  </a:moveTo>
                  <a:lnTo>
                    <a:pt x="3810" y="270040"/>
                  </a:lnTo>
                  <a:lnTo>
                    <a:pt x="7620" y="270040"/>
                  </a:lnTo>
                  <a:lnTo>
                    <a:pt x="7620" y="273850"/>
                  </a:lnTo>
                  <a:close/>
                </a:path>
                <a:path w="550545" h="278130">
                  <a:moveTo>
                    <a:pt x="542582" y="273850"/>
                  </a:moveTo>
                  <a:lnTo>
                    <a:pt x="7620" y="273850"/>
                  </a:lnTo>
                  <a:lnTo>
                    <a:pt x="7620" y="270040"/>
                  </a:lnTo>
                  <a:lnTo>
                    <a:pt x="542582" y="270040"/>
                  </a:lnTo>
                  <a:lnTo>
                    <a:pt x="542582" y="273850"/>
                  </a:lnTo>
                  <a:close/>
                </a:path>
                <a:path w="550545" h="278130">
                  <a:moveTo>
                    <a:pt x="550202" y="273850"/>
                  </a:moveTo>
                  <a:lnTo>
                    <a:pt x="542582" y="273850"/>
                  </a:lnTo>
                  <a:lnTo>
                    <a:pt x="546392" y="270040"/>
                  </a:lnTo>
                  <a:lnTo>
                    <a:pt x="550202" y="270040"/>
                  </a:lnTo>
                  <a:lnTo>
                    <a:pt x="550202" y="27385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019977" y="4031411"/>
            <a:ext cx="207645" cy="730250"/>
            <a:chOff x="6019977" y="4031411"/>
            <a:chExt cx="207645" cy="730250"/>
          </a:xfrm>
        </p:grpSpPr>
        <p:sp>
          <p:nvSpPr>
            <p:cNvPr id="29" name="object 29"/>
            <p:cNvSpPr/>
            <p:nvPr/>
          </p:nvSpPr>
          <p:spPr>
            <a:xfrm>
              <a:off x="6024372" y="4035551"/>
              <a:ext cx="200025" cy="722630"/>
            </a:xfrm>
            <a:custGeom>
              <a:avLst/>
              <a:gdLst/>
              <a:ahLst/>
              <a:cxnLst/>
              <a:rect l="l" t="t" r="r" b="b"/>
              <a:pathLst>
                <a:path w="200025" h="722629">
                  <a:moveTo>
                    <a:pt x="199644" y="722376"/>
                  </a:moveTo>
                  <a:lnTo>
                    <a:pt x="0" y="722376"/>
                  </a:lnTo>
                  <a:lnTo>
                    <a:pt x="0" y="0"/>
                  </a:lnTo>
                  <a:lnTo>
                    <a:pt x="199644" y="0"/>
                  </a:lnTo>
                  <a:lnTo>
                    <a:pt x="199644" y="722376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19977" y="4031411"/>
              <a:ext cx="207645" cy="730250"/>
            </a:xfrm>
            <a:custGeom>
              <a:avLst/>
              <a:gdLst/>
              <a:ahLst/>
              <a:cxnLst/>
              <a:rect l="l" t="t" r="r" b="b"/>
              <a:pathLst>
                <a:path w="207645" h="730250">
                  <a:moveTo>
                    <a:pt x="207429" y="730110"/>
                  </a:moveTo>
                  <a:lnTo>
                    <a:pt x="0" y="730110"/>
                  </a:lnTo>
                  <a:lnTo>
                    <a:pt x="0" y="0"/>
                  </a:lnTo>
                  <a:lnTo>
                    <a:pt x="207429" y="0"/>
                  </a:lnTo>
                  <a:lnTo>
                    <a:pt x="207429" y="3809"/>
                  </a:lnTo>
                  <a:lnTo>
                    <a:pt x="7619" y="3809"/>
                  </a:lnTo>
                  <a:lnTo>
                    <a:pt x="3810" y="7619"/>
                  </a:lnTo>
                  <a:lnTo>
                    <a:pt x="7619" y="7619"/>
                  </a:lnTo>
                  <a:lnTo>
                    <a:pt x="7619" y="722490"/>
                  </a:lnTo>
                  <a:lnTo>
                    <a:pt x="3810" y="722490"/>
                  </a:lnTo>
                  <a:lnTo>
                    <a:pt x="7619" y="726300"/>
                  </a:lnTo>
                  <a:lnTo>
                    <a:pt x="207429" y="726300"/>
                  </a:lnTo>
                  <a:lnTo>
                    <a:pt x="207429" y="730110"/>
                  </a:lnTo>
                  <a:close/>
                </a:path>
                <a:path w="207645" h="730250">
                  <a:moveTo>
                    <a:pt x="7619" y="7619"/>
                  </a:moveTo>
                  <a:lnTo>
                    <a:pt x="3810" y="7619"/>
                  </a:lnTo>
                  <a:lnTo>
                    <a:pt x="7619" y="3809"/>
                  </a:lnTo>
                  <a:lnTo>
                    <a:pt x="7619" y="7619"/>
                  </a:lnTo>
                  <a:close/>
                </a:path>
                <a:path w="207645" h="730250">
                  <a:moveTo>
                    <a:pt x="199809" y="7619"/>
                  </a:moveTo>
                  <a:lnTo>
                    <a:pt x="7619" y="7619"/>
                  </a:lnTo>
                  <a:lnTo>
                    <a:pt x="7619" y="3809"/>
                  </a:lnTo>
                  <a:lnTo>
                    <a:pt x="199809" y="3809"/>
                  </a:lnTo>
                  <a:lnTo>
                    <a:pt x="199809" y="7619"/>
                  </a:lnTo>
                  <a:close/>
                </a:path>
                <a:path w="207645" h="730250">
                  <a:moveTo>
                    <a:pt x="199809" y="726300"/>
                  </a:moveTo>
                  <a:lnTo>
                    <a:pt x="199809" y="3809"/>
                  </a:lnTo>
                  <a:lnTo>
                    <a:pt x="203619" y="7619"/>
                  </a:lnTo>
                  <a:lnTo>
                    <a:pt x="207429" y="7619"/>
                  </a:lnTo>
                  <a:lnTo>
                    <a:pt x="207429" y="722490"/>
                  </a:lnTo>
                  <a:lnTo>
                    <a:pt x="203619" y="722490"/>
                  </a:lnTo>
                  <a:lnTo>
                    <a:pt x="199809" y="726300"/>
                  </a:lnTo>
                  <a:close/>
                </a:path>
                <a:path w="207645" h="730250">
                  <a:moveTo>
                    <a:pt x="207429" y="7619"/>
                  </a:moveTo>
                  <a:lnTo>
                    <a:pt x="203619" y="7619"/>
                  </a:lnTo>
                  <a:lnTo>
                    <a:pt x="199809" y="3809"/>
                  </a:lnTo>
                  <a:lnTo>
                    <a:pt x="207429" y="3809"/>
                  </a:lnTo>
                  <a:lnTo>
                    <a:pt x="207429" y="7619"/>
                  </a:lnTo>
                  <a:close/>
                </a:path>
                <a:path w="207645" h="730250">
                  <a:moveTo>
                    <a:pt x="7619" y="726300"/>
                  </a:moveTo>
                  <a:lnTo>
                    <a:pt x="3810" y="722490"/>
                  </a:lnTo>
                  <a:lnTo>
                    <a:pt x="7619" y="722490"/>
                  </a:lnTo>
                  <a:lnTo>
                    <a:pt x="7619" y="726300"/>
                  </a:lnTo>
                  <a:close/>
                </a:path>
                <a:path w="207645" h="730250">
                  <a:moveTo>
                    <a:pt x="199809" y="726300"/>
                  </a:moveTo>
                  <a:lnTo>
                    <a:pt x="7619" y="726300"/>
                  </a:lnTo>
                  <a:lnTo>
                    <a:pt x="7619" y="722490"/>
                  </a:lnTo>
                  <a:lnTo>
                    <a:pt x="199809" y="722490"/>
                  </a:lnTo>
                  <a:lnTo>
                    <a:pt x="199809" y="726300"/>
                  </a:lnTo>
                  <a:close/>
                </a:path>
                <a:path w="207645" h="730250">
                  <a:moveTo>
                    <a:pt x="207429" y="726300"/>
                  </a:moveTo>
                  <a:lnTo>
                    <a:pt x="199809" y="726300"/>
                  </a:lnTo>
                  <a:lnTo>
                    <a:pt x="203619" y="722490"/>
                  </a:lnTo>
                  <a:lnTo>
                    <a:pt x="207429" y="722490"/>
                  </a:lnTo>
                  <a:lnTo>
                    <a:pt x="207429" y="72630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6887819" y="4031411"/>
            <a:ext cx="208915" cy="730250"/>
            <a:chOff x="6887819" y="4031411"/>
            <a:chExt cx="208915" cy="730250"/>
          </a:xfrm>
        </p:grpSpPr>
        <p:sp>
          <p:nvSpPr>
            <p:cNvPr id="32" name="object 32"/>
            <p:cNvSpPr/>
            <p:nvPr/>
          </p:nvSpPr>
          <p:spPr>
            <a:xfrm>
              <a:off x="6891528" y="4035551"/>
              <a:ext cx="201295" cy="722630"/>
            </a:xfrm>
            <a:custGeom>
              <a:avLst/>
              <a:gdLst/>
              <a:ahLst/>
              <a:cxnLst/>
              <a:rect l="l" t="t" r="r" b="b"/>
              <a:pathLst>
                <a:path w="201295" h="722629">
                  <a:moveTo>
                    <a:pt x="201168" y="722376"/>
                  </a:moveTo>
                  <a:lnTo>
                    <a:pt x="0" y="722376"/>
                  </a:lnTo>
                  <a:lnTo>
                    <a:pt x="0" y="0"/>
                  </a:lnTo>
                  <a:lnTo>
                    <a:pt x="201168" y="0"/>
                  </a:lnTo>
                  <a:lnTo>
                    <a:pt x="201168" y="722376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87819" y="4031411"/>
              <a:ext cx="208915" cy="730250"/>
            </a:xfrm>
            <a:custGeom>
              <a:avLst/>
              <a:gdLst/>
              <a:ahLst/>
              <a:cxnLst/>
              <a:rect l="l" t="t" r="r" b="b"/>
              <a:pathLst>
                <a:path w="208915" h="730250">
                  <a:moveTo>
                    <a:pt x="208394" y="730110"/>
                  </a:moveTo>
                  <a:lnTo>
                    <a:pt x="0" y="730110"/>
                  </a:lnTo>
                  <a:lnTo>
                    <a:pt x="0" y="0"/>
                  </a:lnTo>
                  <a:lnTo>
                    <a:pt x="208394" y="0"/>
                  </a:lnTo>
                  <a:lnTo>
                    <a:pt x="208394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722490"/>
                  </a:lnTo>
                  <a:lnTo>
                    <a:pt x="3810" y="722490"/>
                  </a:lnTo>
                  <a:lnTo>
                    <a:pt x="7620" y="726300"/>
                  </a:lnTo>
                  <a:lnTo>
                    <a:pt x="208394" y="726300"/>
                  </a:lnTo>
                  <a:lnTo>
                    <a:pt x="208394" y="730110"/>
                  </a:lnTo>
                  <a:close/>
                </a:path>
                <a:path w="208915" h="73025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208915" h="730250">
                  <a:moveTo>
                    <a:pt x="200774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200774" y="3809"/>
                  </a:lnTo>
                  <a:lnTo>
                    <a:pt x="200774" y="7619"/>
                  </a:lnTo>
                  <a:close/>
                </a:path>
                <a:path w="208915" h="730250">
                  <a:moveTo>
                    <a:pt x="200774" y="726300"/>
                  </a:moveTo>
                  <a:lnTo>
                    <a:pt x="200774" y="3809"/>
                  </a:lnTo>
                  <a:lnTo>
                    <a:pt x="204584" y="7619"/>
                  </a:lnTo>
                  <a:lnTo>
                    <a:pt x="208394" y="7619"/>
                  </a:lnTo>
                  <a:lnTo>
                    <a:pt x="208394" y="722490"/>
                  </a:lnTo>
                  <a:lnTo>
                    <a:pt x="204584" y="722490"/>
                  </a:lnTo>
                  <a:lnTo>
                    <a:pt x="200774" y="726300"/>
                  </a:lnTo>
                  <a:close/>
                </a:path>
                <a:path w="208915" h="730250">
                  <a:moveTo>
                    <a:pt x="208394" y="7619"/>
                  </a:moveTo>
                  <a:lnTo>
                    <a:pt x="204584" y="7619"/>
                  </a:lnTo>
                  <a:lnTo>
                    <a:pt x="200774" y="3809"/>
                  </a:lnTo>
                  <a:lnTo>
                    <a:pt x="208394" y="3809"/>
                  </a:lnTo>
                  <a:lnTo>
                    <a:pt x="208394" y="7619"/>
                  </a:lnTo>
                  <a:close/>
                </a:path>
                <a:path w="208915" h="730250">
                  <a:moveTo>
                    <a:pt x="7620" y="726300"/>
                  </a:moveTo>
                  <a:lnTo>
                    <a:pt x="3810" y="722490"/>
                  </a:lnTo>
                  <a:lnTo>
                    <a:pt x="7620" y="722490"/>
                  </a:lnTo>
                  <a:lnTo>
                    <a:pt x="7620" y="726300"/>
                  </a:lnTo>
                  <a:close/>
                </a:path>
                <a:path w="208915" h="730250">
                  <a:moveTo>
                    <a:pt x="200774" y="726300"/>
                  </a:moveTo>
                  <a:lnTo>
                    <a:pt x="7620" y="726300"/>
                  </a:lnTo>
                  <a:lnTo>
                    <a:pt x="7620" y="722490"/>
                  </a:lnTo>
                  <a:lnTo>
                    <a:pt x="200774" y="722490"/>
                  </a:lnTo>
                  <a:lnTo>
                    <a:pt x="200774" y="726300"/>
                  </a:lnTo>
                  <a:close/>
                </a:path>
                <a:path w="208915" h="730250">
                  <a:moveTo>
                    <a:pt x="208394" y="726300"/>
                  </a:moveTo>
                  <a:lnTo>
                    <a:pt x="200774" y="726300"/>
                  </a:lnTo>
                  <a:lnTo>
                    <a:pt x="204584" y="722490"/>
                  </a:lnTo>
                  <a:lnTo>
                    <a:pt x="208394" y="722490"/>
                  </a:lnTo>
                  <a:lnTo>
                    <a:pt x="208394" y="72630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6282512" y="3744124"/>
            <a:ext cx="550545" cy="278130"/>
            <a:chOff x="6282512" y="3744124"/>
            <a:chExt cx="550545" cy="278130"/>
          </a:xfrm>
        </p:grpSpPr>
        <p:sp>
          <p:nvSpPr>
            <p:cNvPr id="35" name="object 35"/>
            <p:cNvSpPr/>
            <p:nvPr/>
          </p:nvSpPr>
          <p:spPr>
            <a:xfrm>
              <a:off x="6286500" y="3747515"/>
              <a:ext cx="542925" cy="271780"/>
            </a:xfrm>
            <a:custGeom>
              <a:avLst/>
              <a:gdLst/>
              <a:ahLst/>
              <a:cxnLst/>
              <a:rect l="l" t="t" r="r" b="b"/>
              <a:pathLst>
                <a:path w="542925" h="271779">
                  <a:moveTo>
                    <a:pt x="542544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542544" y="271272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82512" y="3744124"/>
              <a:ext cx="550545" cy="278130"/>
            </a:xfrm>
            <a:custGeom>
              <a:avLst/>
              <a:gdLst/>
              <a:ahLst/>
              <a:cxnLst/>
              <a:rect l="l" t="t" r="r" b="b"/>
              <a:pathLst>
                <a:path w="550545" h="278129">
                  <a:moveTo>
                    <a:pt x="550202" y="277888"/>
                  </a:moveTo>
                  <a:lnTo>
                    <a:pt x="0" y="277888"/>
                  </a:lnTo>
                  <a:lnTo>
                    <a:pt x="0" y="0"/>
                  </a:lnTo>
                  <a:lnTo>
                    <a:pt x="550202" y="0"/>
                  </a:lnTo>
                  <a:lnTo>
                    <a:pt x="550202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270268"/>
                  </a:lnTo>
                  <a:lnTo>
                    <a:pt x="3810" y="270268"/>
                  </a:lnTo>
                  <a:lnTo>
                    <a:pt x="7620" y="274078"/>
                  </a:lnTo>
                  <a:lnTo>
                    <a:pt x="550202" y="274078"/>
                  </a:lnTo>
                  <a:lnTo>
                    <a:pt x="550202" y="277888"/>
                  </a:lnTo>
                  <a:close/>
                </a:path>
                <a:path w="550545" h="278129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550545" h="278129">
                  <a:moveTo>
                    <a:pt x="542582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542582" y="3810"/>
                  </a:lnTo>
                  <a:lnTo>
                    <a:pt x="542582" y="7620"/>
                  </a:lnTo>
                  <a:close/>
                </a:path>
                <a:path w="550545" h="278129">
                  <a:moveTo>
                    <a:pt x="542582" y="274078"/>
                  </a:moveTo>
                  <a:lnTo>
                    <a:pt x="542582" y="3810"/>
                  </a:lnTo>
                  <a:lnTo>
                    <a:pt x="546392" y="7620"/>
                  </a:lnTo>
                  <a:lnTo>
                    <a:pt x="550202" y="7620"/>
                  </a:lnTo>
                  <a:lnTo>
                    <a:pt x="550202" y="270268"/>
                  </a:lnTo>
                  <a:lnTo>
                    <a:pt x="546392" y="270268"/>
                  </a:lnTo>
                  <a:lnTo>
                    <a:pt x="542582" y="274078"/>
                  </a:lnTo>
                  <a:close/>
                </a:path>
                <a:path w="550545" h="278129">
                  <a:moveTo>
                    <a:pt x="550202" y="7620"/>
                  </a:moveTo>
                  <a:lnTo>
                    <a:pt x="546392" y="7620"/>
                  </a:lnTo>
                  <a:lnTo>
                    <a:pt x="542582" y="3810"/>
                  </a:lnTo>
                  <a:lnTo>
                    <a:pt x="550202" y="3810"/>
                  </a:lnTo>
                  <a:lnTo>
                    <a:pt x="550202" y="7620"/>
                  </a:lnTo>
                  <a:close/>
                </a:path>
                <a:path w="550545" h="278129">
                  <a:moveTo>
                    <a:pt x="7620" y="274078"/>
                  </a:moveTo>
                  <a:lnTo>
                    <a:pt x="3810" y="270268"/>
                  </a:lnTo>
                  <a:lnTo>
                    <a:pt x="7620" y="270268"/>
                  </a:lnTo>
                  <a:lnTo>
                    <a:pt x="7620" y="274078"/>
                  </a:lnTo>
                  <a:close/>
                </a:path>
                <a:path w="550545" h="278129">
                  <a:moveTo>
                    <a:pt x="542582" y="274078"/>
                  </a:moveTo>
                  <a:lnTo>
                    <a:pt x="7620" y="274078"/>
                  </a:lnTo>
                  <a:lnTo>
                    <a:pt x="7620" y="270268"/>
                  </a:lnTo>
                  <a:lnTo>
                    <a:pt x="542582" y="270268"/>
                  </a:lnTo>
                  <a:lnTo>
                    <a:pt x="542582" y="274078"/>
                  </a:lnTo>
                  <a:close/>
                </a:path>
                <a:path w="550545" h="278129">
                  <a:moveTo>
                    <a:pt x="550202" y="274078"/>
                  </a:moveTo>
                  <a:lnTo>
                    <a:pt x="542582" y="274078"/>
                  </a:lnTo>
                  <a:lnTo>
                    <a:pt x="546392" y="270268"/>
                  </a:lnTo>
                  <a:lnTo>
                    <a:pt x="550202" y="270268"/>
                  </a:lnTo>
                  <a:lnTo>
                    <a:pt x="550202" y="274078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6282512" y="4830864"/>
            <a:ext cx="550545" cy="278130"/>
            <a:chOff x="6282512" y="4830864"/>
            <a:chExt cx="550545" cy="278130"/>
          </a:xfrm>
        </p:grpSpPr>
        <p:sp>
          <p:nvSpPr>
            <p:cNvPr id="38" name="object 38"/>
            <p:cNvSpPr/>
            <p:nvPr/>
          </p:nvSpPr>
          <p:spPr>
            <a:xfrm>
              <a:off x="6286500" y="4834127"/>
              <a:ext cx="542925" cy="271780"/>
            </a:xfrm>
            <a:custGeom>
              <a:avLst/>
              <a:gdLst/>
              <a:ahLst/>
              <a:cxnLst/>
              <a:rect l="l" t="t" r="r" b="b"/>
              <a:pathLst>
                <a:path w="542925" h="271779">
                  <a:moveTo>
                    <a:pt x="542544" y="271272"/>
                  </a:moveTo>
                  <a:lnTo>
                    <a:pt x="0" y="271272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542544" y="271272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282512" y="4830864"/>
              <a:ext cx="550545" cy="278130"/>
            </a:xfrm>
            <a:custGeom>
              <a:avLst/>
              <a:gdLst/>
              <a:ahLst/>
              <a:cxnLst/>
              <a:rect l="l" t="t" r="r" b="b"/>
              <a:pathLst>
                <a:path w="550545" h="278129">
                  <a:moveTo>
                    <a:pt x="550202" y="277901"/>
                  </a:moveTo>
                  <a:lnTo>
                    <a:pt x="0" y="277901"/>
                  </a:lnTo>
                  <a:lnTo>
                    <a:pt x="0" y="0"/>
                  </a:lnTo>
                  <a:lnTo>
                    <a:pt x="550202" y="0"/>
                  </a:lnTo>
                  <a:lnTo>
                    <a:pt x="550202" y="3810"/>
                  </a:lnTo>
                  <a:lnTo>
                    <a:pt x="7620" y="3810"/>
                  </a:lnTo>
                  <a:lnTo>
                    <a:pt x="3810" y="7620"/>
                  </a:lnTo>
                  <a:lnTo>
                    <a:pt x="7620" y="7620"/>
                  </a:lnTo>
                  <a:lnTo>
                    <a:pt x="7620" y="270281"/>
                  </a:lnTo>
                  <a:lnTo>
                    <a:pt x="3810" y="270281"/>
                  </a:lnTo>
                  <a:lnTo>
                    <a:pt x="7620" y="274091"/>
                  </a:lnTo>
                  <a:lnTo>
                    <a:pt x="550202" y="274091"/>
                  </a:lnTo>
                  <a:lnTo>
                    <a:pt x="550202" y="277901"/>
                  </a:lnTo>
                  <a:close/>
                </a:path>
                <a:path w="550545" h="278129">
                  <a:moveTo>
                    <a:pt x="7620" y="7620"/>
                  </a:moveTo>
                  <a:lnTo>
                    <a:pt x="3810" y="7620"/>
                  </a:lnTo>
                  <a:lnTo>
                    <a:pt x="7620" y="3810"/>
                  </a:lnTo>
                  <a:lnTo>
                    <a:pt x="7620" y="7620"/>
                  </a:lnTo>
                  <a:close/>
                </a:path>
                <a:path w="550545" h="278129">
                  <a:moveTo>
                    <a:pt x="542582" y="7620"/>
                  </a:moveTo>
                  <a:lnTo>
                    <a:pt x="7620" y="7620"/>
                  </a:lnTo>
                  <a:lnTo>
                    <a:pt x="7620" y="3810"/>
                  </a:lnTo>
                  <a:lnTo>
                    <a:pt x="542582" y="3810"/>
                  </a:lnTo>
                  <a:lnTo>
                    <a:pt x="542582" y="7620"/>
                  </a:lnTo>
                  <a:close/>
                </a:path>
                <a:path w="550545" h="278129">
                  <a:moveTo>
                    <a:pt x="542582" y="274091"/>
                  </a:moveTo>
                  <a:lnTo>
                    <a:pt x="542582" y="3810"/>
                  </a:lnTo>
                  <a:lnTo>
                    <a:pt x="546392" y="7620"/>
                  </a:lnTo>
                  <a:lnTo>
                    <a:pt x="550202" y="7620"/>
                  </a:lnTo>
                  <a:lnTo>
                    <a:pt x="550202" y="270281"/>
                  </a:lnTo>
                  <a:lnTo>
                    <a:pt x="546392" y="270281"/>
                  </a:lnTo>
                  <a:lnTo>
                    <a:pt x="542582" y="274091"/>
                  </a:lnTo>
                  <a:close/>
                </a:path>
                <a:path w="550545" h="278129">
                  <a:moveTo>
                    <a:pt x="550202" y="7620"/>
                  </a:moveTo>
                  <a:lnTo>
                    <a:pt x="546392" y="7620"/>
                  </a:lnTo>
                  <a:lnTo>
                    <a:pt x="542582" y="3810"/>
                  </a:lnTo>
                  <a:lnTo>
                    <a:pt x="550202" y="3810"/>
                  </a:lnTo>
                  <a:lnTo>
                    <a:pt x="550202" y="7620"/>
                  </a:lnTo>
                  <a:close/>
                </a:path>
                <a:path w="550545" h="278129">
                  <a:moveTo>
                    <a:pt x="7620" y="274091"/>
                  </a:moveTo>
                  <a:lnTo>
                    <a:pt x="3810" y="270281"/>
                  </a:lnTo>
                  <a:lnTo>
                    <a:pt x="7620" y="270281"/>
                  </a:lnTo>
                  <a:lnTo>
                    <a:pt x="7620" y="274091"/>
                  </a:lnTo>
                  <a:close/>
                </a:path>
                <a:path w="550545" h="278129">
                  <a:moveTo>
                    <a:pt x="542582" y="274091"/>
                  </a:moveTo>
                  <a:lnTo>
                    <a:pt x="7620" y="274091"/>
                  </a:lnTo>
                  <a:lnTo>
                    <a:pt x="7620" y="270281"/>
                  </a:lnTo>
                  <a:lnTo>
                    <a:pt x="542582" y="270281"/>
                  </a:lnTo>
                  <a:lnTo>
                    <a:pt x="542582" y="274091"/>
                  </a:lnTo>
                  <a:close/>
                </a:path>
                <a:path w="550545" h="278129">
                  <a:moveTo>
                    <a:pt x="550202" y="274091"/>
                  </a:moveTo>
                  <a:lnTo>
                    <a:pt x="542582" y="274091"/>
                  </a:lnTo>
                  <a:lnTo>
                    <a:pt x="546392" y="270281"/>
                  </a:lnTo>
                  <a:lnTo>
                    <a:pt x="550202" y="270281"/>
                  </a:lnTo>
                  <a:lnTo>
                    <a:pt x="550202" y="274091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5665876" y="2289543"/>
            <a:ext cx="1823720" cy="3326765"/>
            <a:chOff x="5665876" y="2289543"/>
            <a:chExt cx="1823720" cy="3326765"/>
          </a:xfrm>
        </p:grpSpPr>
        <p:sp>
          <p:nvSpPr>
            <p:cNvPr id="41" name="object 41"/>
            <p:cNvSpPr/>
            <p:nvPr/>
          </p:nvSpPr>
          <p:spPr>
            <a:xfrm>
              <a:off x="5665876" y="4537659"/>
              <a:ext cx="7620" cy="1074420"/>
            </a:xfrm>
            <a:custGeom>
              <a:avLst/>
              <a:gdLst/>
              <a:ahLst/>
              <a:cxnLst/>
              <a:rect l="l" t="t" r="r" b="b"/>
              <a:pathLst>
                <a:path w="7620" h="1074420">
                  <a:moveTo>
                    <a:pt x="7620" y="1066800"/>
                  </a:moveTo>
                  <a:lnTo>
                    <a:pt x="0" y="1066800"/>
                  </a:lnTo>
                  <a:lnTo>
                    <a:pt x="0" y="1074420"/>
                  </a:lnTo>
                  <a:lnTo>
                    <a:pt x="7620" y="1074420"/>
                  </a:lnTo>
                  <a:lnTo>
                    <a:pt x="7620" y="1066800"/>
                  </a:lnTo>
                  <a:close/>
                </a:path>
                <a:path w="7620" h="1074420">
                  <a:moveTo>
                    <a:pt x="7620" y="1051560"/>
                  </a:moveTo>
                  <a:lnTo>
                    <a:pt x="0" y="1051560"/>
                  </a:lnTo>
                  <a:lnTo>
                    <a:pt x="0" y="1059180"/>
                  </a:lnTo>
                  <a:lnTo>
                    <a:pt x="7620" y="1059180"/>
                  </a:lnTo>
                  <a:lnTo>
                    <a:pt x="7620" y="1051560"/>
                  </a:lnTo>
                  <a:close/>
                </a:path>
                <a:path w="7620" h="1074420">
                  <a:moveTo>
                    <a:pt x="7620" y="1036320"/>
                  </a:moveTo>
                  <a:lnTo>
                    <a:pt x="0" y="1036320"/>
                  </a:lnTo>
                  <a:lnTo>
                    <a:pt x="0" y="1043940"/>
                  </a:lnTo>
                  <a:lnTo>
                    <a:pt x="7620" y="1043940"/>
                  </a:lnTo>
                  <a:lnTo>
                    <a:pt x="7620" y="1036320"/>
                  </a:lnTo>
                  <a:close/>
                </a:path>
                <a:path w="7620" h="1074420">
                  <a:moveTo>
                    <a:pt x="7620" y="1021080"/>
                  </a:moveTo>
                  <a:lnTo>
                    <a:pt x="0" y="1021080"/>
                  </a:lnTo>
                  <a:lnTo>
                    <a:pt x="0" y="1028700"/>
                  </a:lnTo>
                  <a:lnTo>
                    <a:pt x="7620" y="1028700"/>
                  </a:lnTo>
                  <a:lnTo>
                    <a:pt x="7620" y="1021080"/>
                  </a:lnTo>
                  <a:close/>
                </a:path>
                <a:path w="7620" h="1074420">
                  <a:moveTo>
                    <a:pt x="7620" y="1005840"/>
                  </a:moveTo>
                  <a:lnTo>
                    <a:pt x="0" y="1005840"/>
                  </a:lnTo>
                  <a:lnTo>
                    <a:pt x="0" y="1013460"/>
                  </a:lnTo>
                  <a:lnTo>
                    <a:pt x="7620" y="1013460"/>
                  </a:lnTo>
                  <a:lnTo>
                    <a:pt x="7620" y="1005840"/>
                  </a:lnTo>
                  <a:close/>
                </a:path>
                <a:path w="7620" h="1074420">
                  <a:moveTo>
                    <a:pt x="7620" y="990600"/>
                  </a:moveTo>
                  <a:lnTo>
                    <a:pt x="0" y="990600"/>
                  </a:lnTo>
                  <a:lnTo>
                    <a:pt x="0" y="998220"/>
                  </a:lnTo>
                  <a:lnTo>
                    <a:pt x="7620" y="998220"/>
                  </a:lnTo>
                  <a:lnTo>
                    <a:pt x="7620" y="990600"/>
                  </a:lnTo>
                  <a:close/>
                </a:path>
                <a:path w="7620" h="1074420">
                  <a:moveTo>
                    <a:pt x="7620" y="975360"/>
                  </a:moveTo>
                  <a:lnTo>
                    <a:pt x="0" y="975360"/>
                  </a:lnTo>
                  <a:lnTo>
                    <a:pt x="0" y="982980"/>
                  </a:lnTo>
                  <a:lnTo>
                    <a:pt x="7620" y="982980"/>
                  </a:lnTo>
                  <a:lnTo>
                    <a:pt x="7620" y="975360"/>
                  </a:lnTo>
                  <a:close/>
                </a:path>
                <a:path w="7620" h="1074420">
                  <a:moveTo>
                    <a:pt x="7620" y="960120"/>
                  </a:moveTo>
                  <a:lnTo>
                    <a:pt x="0" y="960120"/>
                  </a:lnTo>
                  <a:lnTo>
                    <a:pt x="0" y="967740"/>
                  </a:lnTo>
                  <a:lnTo>
                    <a:pt x="7620" y="967740"/>
                  </a:lnTo>
                  <a:lnTo>
                    <a:pt x="7620" y="960120"/>
                  </a:lnTo>
                  <a:close/>
                </a:path>
                <a:path w="7620" h="1074420">
                  <a:moveTo>
                    <a:pt x="7620" y="944880"/>
                  </a:moveTo>
                  <a:lnTo>
                    <a:pt x="0" y="944880"/>
                  </a:lnTo>
                  <a:lnTo>
                    <a:pt x="0" y="952500"/>
                  </a:lnTo>
                  <a:lnTo>
                    <a:pt x="7620" y="952500"/>
                  </a:lnTo>
                  <a:lnTo>
                    <a:pt x="7620" y="944880"/>
                  </a:lnTo>
                  <a:close/>
                </a:path>
                <a:path w="7620" h="1074420">
                  <a:moveTo>
                    <a:pt x="7620" y="929640"/>
                  </a:moveTo>
                  <a:lnTo>
                    <a:pt x="0" y="929640"/>
                  </a:lnTo>
                  <a:lnTo>
                    <a:pt x="0" y="937260"/>
                  </a:lnTo>
                  <a:lnTo>
                    <a:pt x="7620" y="937260"/>
                  </a:lnTo>
                  <a:lnTo>
                    <a:pt x="7620" y="929640"/>
                  </a:lnTo>
                  <a:close/>
                </a:path>
                <a:path w="7620" h="1074420">
                  <a:moveTo>
                    <a:pt x="7620" y="914400"/>
                  </a:moveTo>
                  <a:lnTo>
                    <a:pt x="0" y="914400"/>
                  </a:lnTo>
                  <a:lnTo>
                    <a:pt x="0" y="922020"/>
                  </a:lnTo>
                  <a:lnTo>
                    <a:pt x="7620" y="922020"/>
                  </a:lnTo>
                  <a:lnTo>
                    <a:pt x="7620" y="914400"/>
                  </a:lnTo>
                  <a:close/>
                </a:path>
                <a:path w="7620" h="1074420">
                  <a:moveTo>
                    <a:pt x="7620" y="899160"/>
                  </a:moveTo>
                  <a:lnTo>
                    <a:pt x="0" y="899160"/>
                  </a:lnTo>
                  <a:lnTo>
                    <a:pt x="0" y="906780"/>
                  </a:lnTo>
                  <a:lnTo>
                    <a:pt x="7620" y="906780"/>
                  </a:lnTo>
                  <a:lnTo>
                    <a:pt x="7620" y="899160"/>
                  </a:lnTo>
                  <a:close/>
                </a:path>
                <a:path w="7620" h="1074420">
                  <a:moveTo>
                    <a:pt x="7620" y="883920"/>
                  </a:moveTo>
                  <a:lnTo>
                    <a:pt x="0" y="883920"/>
                  </a:lnTo>
                  <a:lnTo>
                    <a:pt x="0" y="891540"/>
                  </a:lnTo>
                  <a:lnTo>
                    <a:pt x="7620" y="891540"/>
                  </a:lnTo>
                  <a:lnTo>
                    <a:pt x="7620" y="883920"/>
                  </a:lnTo>
                  <a:close/>
                </a:path>
                <a:path w="7620" h="1074420">
                  <a:moveTo>
                    <a:pt x="7620" y="868680"/>
                  </a:moveTo>
                  <a:lnTo>
                    <a:pt x="0" y="868680"/>
                  </a:lnTo>
                  <a:lnTo>
                    <a:pt x="0" y="876300"/>
                  </a:lnTo>
                  <a:lnTo>
                    <a:pt x="7620" y="876300"/>
                  </a:lnTo>
                  <a:lnTo>
                    <a:pt x="7620" y="868680"/>
                  </a:lnTo>
                  <a:close/>
                </a:path>
                <a:path w="7620" h="1074420">
                  <a:moveTo>
                    <a:pt x="7620" y="853440"/>
                  </a:moveTo>
                  <a:lnTo>
                    <a:pt x="0" y="853440"/>
                  </a:lnTo>
                  <a:lnTo>
                    <a:pt x="0" y="861060"/>
                  </a:lnTo>
                  <a:lnTo>
                    <a:pt x="7620" y="861060"/>
                  </a:lnTo>
                  <a:lnTo>
                    <a:pt x="7620" y="853440"/>
                  </a:lnTo>
                  <a:close/>
                </a:path>
                <a:path w="7620" h="1074420">
                  <a:moveTo>
                    <a:pt x="7620" y="838200"/>
                  </a:moveTo>
                  <a:lnTo>
                    <a:pt x="0" y="838200"/>
                  </a:lnTo>
                  <a:lnTo>
                    <a:pt x="0" y="845820"/>
                  </a:lnTo>
                  <a:lnTo>
                    <a:pt x="7620" y="845820"/>
                  </a:lnTo>
                  <a:lnTo>
                    <a:pt x="7620" y="838200"/>
                  </a:lnTo>
                  <a:close/>
                </a:path>
                <a:path w="7620" h="1074420">
                  <a:moveTo>
                    <a:pt x="7620" y="822960"/>
                  </a:moveTo>
                  <a:lnTo>
                    <a:pt x="0" y="822960"/>
                  </a:lnTo>
                  <a:lnTo>
                    <a:pt x="0" y="830580"/>
                  </a:lnTo>
                  <a:lnTo>
                    <a:pt x="7620" y="830580"/>
                  </a:lnTo>
                  <a:lnTo>
                    <a:pt x="7620" y="822960"/>
                  </a:lnTo>
                  <a:close/>
                </a:path>
                <a:path w="7620" h="1074420">
                  <a:moveTo>
                    <a:pt x="7620" y="807720"/>
                  </a:moveTo>
                  <a:lnTo>
                    <a:pt x="0" y="807720"/>
                  </a:lnTo>
                  <a:lnTo>
                    <a:pt x="0" y="815340"/>
                  </a:lnTo>
                  <a:lnTo>
                    <a:pt x="7620" y="815340"/>
                  </a:lnTo>
                  <a:lnTo>
                    <a:pt x="7620" y="807720"/>
                  </a:lnTo>
                  <a:close/>
                </a:path>
                <a:path w="7620" h="1074420">
                  <a:moveTo>
                    <a:pt x="7620" y="792480"/>
                  </a:moveTo>
                  <a:lnTo>
                    <a:pt x="0" y="792480"/>
                  </a:lnTo>
                  <a:lnTo>
                    <a:pt x="0" y="800100"/>
                  </a:lnTo>
                  <a:lnTo>
                    <a:pt x="7620" y="800100"/>
                  </a:lnTo>
                  <a:lnTo>
                    <a:pt x="7620" y="792480"/>
                  </a:lnTo>
                  <a:close/>
                </a:path>
                <a:path w="7620" h="1074420">
                  <a:moveTo>
                    <a:pt x="7620" y="777240"/>
                  </a:moveTo>
                  <a:lnTo>
                    <a:pt x="0" y="777240"/>
                  </a:lnTo>
                  <a:lnTo>
                    <a:pt x="0" y="784860"/>
                  </a:lnTo>
                  <a:lnTo>
                    <a:pt x="7620" y="784860"/>
                  </a:lnTo>
                  <a:lnTo>
                    <a:pt x="7620" y="777240"/>
                  </a:lnTo>
                  <a:close/>
                </a:path>
                <a:path w="7620" h="1074420">
                  <a:moveTo>
                    <a:pt x="7620" y="762000"/>
                  </a:moveTo>
                  <a:lnTo>
                    <a:pt x="0" y="762000"/>
                  </a:lnTo>
                  <a:lnTo>
                    <a:pt x="0" y="769620"/>
                  </a:lnTo>
                  <a:lnTo>
                    <a:pt x="7620" y="769620"/>
                  </a:lnTo>
                  <a:lnTo>
                    <a:pt x="7620" y="762000"/>
                  </a:lnTo>
                  <a:close/>
                </a:path>
                <a:path w="7620" h="1074420">
                  <a:moveTo>
                    <a:pt x="7620" y="746760"/>
                  </a:moveTo>
                  <a:lnTo>
                    <a:pt x="0" y="746760"/>
                  </a:lnTo>
                  <a:lnTo>
                    <a:pt x="0" y="754380"/>
                  </a:lnTo>
                  <a:lnTo>
                    <a:pt x="7620" y="754380"/>
                  </a:lnTo>
                  <a:lnTo>
                    <a:pt x="7620" y="746760"/>
                  </a:lnTo>
                  <a:close/>
                </a:path>
                <a:path w="7620" h="1074420">
                  <a:moveTo>
                    <a:pt x="7620" y="731520"/>
                  </a:moveTo>
                  <a:lnTo>
                    <a:pt x="0" y="731520"/>
                  </a:lnTo>
                  <a:lnTo>
                    <a:pt x="0" y="739140"/>
                  </a:lnTo>
                  <a:lnTo>
                    <a:pt x="7620" y="739140"/>
                  </a:lnTo>
                  <a:lnTo>
                    <a:pt x="7620" y="731520"/>
                  </a:lnTo>
                  <a:close/>
                </a:path>
                <a:path w="7620" h="1074420">
                  <a:moveTo>
                    <a:pt x="7620" y="716280"/>
                  </a:moveTo>
                  <a:lnTo>
                    <a:pt x="0" y="716280"/>
                  </a:lnTo>
                  <a:lnTo>
                    <a:pt x="0" y="723900"/>
                  </a:lnTo>
                  <a:lnTo>
                    <a:pt x="7620" y="723900"/>
                  </a:lnTo>
                  <a:lnTo>
                    <a:pt x="7620" y="716280"/>
                  </a:lnTo>
                  <a:close/>
                </a:path>
                <a:path w="7620" h="1074420">
                  <a:moveTo>
                    <a:pt x="7620" y="701040"/>
                  </a:moveTo>
                  <a:lnTo>
                    <a:pt x="0" y="701040"/>
                  </a:lnTo>
                  <a:lnTo>
                    <a:pt x="0" y="708660"/>
                  </a:lnTo>
                  <a:lnTo>
                    <a:pt x="7620" y="708660"/>
                  </a:lnTo>
                  <a:lnTo>
                    <a:pt x="7620" y="701040"/>
                  </a:lnTo>
                  <a:close/>
                </a:path>
                <a:path w="7620" h="1074420">
                  <a:moveTo>
                    <a:pt x="7620" y="685800"/>
                  </a:moveTo>
                  <a:lnTo>
                    <a:pt x="0" y="685800"/>
                  </a:lnTo>
                  <a:lnTo>
                    <a:pt x="0" y="693420"/>
                  </a:lnTo>
                  <a:lnTo>
                    <a:pt x="7620" y="693420"/>
                  </a:lnTo>
                  <a:lnTo>
                    <a:pt x="7620" y="685800"/>
                  </a:lnTo>
                  <a:close/>
                </a:path>
                <a:path w="7620" h="1074420">
                  <a:moveTo>
                    <a:pt x="7620" y="670560"/>
                  </a:moveTo>
                  <a:lnTo>
                    <a:pt x="0" y="670560"/>
                  </a:lnTo>
                  <a:lnTo>
                    <a:pt x="0" y="678180"/>
                  </a:lnTo>
                  <a:lnTo>
                    <a:pt x="7620" y="678180"/>
                  </a:lnTo>
                  <a:lnTo>
                    <a:pt x="7620" y="670560"/>
                  </a:lnTo>
                  <a:close/>
                </a:path>
                <a:path w="7620" h="1074420">
                  <a:moveTo>
                    <a:pt x="7620" y="655320"/>
                  </a:moveTo>
                  <a:lnTo>
                    <a:pt x="0" y="655320"/>
                  </a:lnTo>
                  <a:lnTo>
                    <a:pt x="0" y="662940"/>
                  </a:lnTo>
                  <a:lnTo>
                    <a:pt x="7620" y="662940"/>
                  </a:lnTo>
                  <a:lnTo>
                    <a:pt x="7620" y="655320"/>
                  </a:lnTo>
                  <a:close/>
                </a:path>
                <a:path w="7620" h="1074420">
                  <a:moveTo>
                    <a:pt x="7620" y="640080"/>
                  </a:moveTo>
                  <a:lnTo>
                    <a:pt x="0" y="640080"/>
                  </a:lnTo>
                  <a:lnTo>
                    <a:pt x="0" y="647700"/>
                  </a:lnTo>
                  <a:lnTo>
                    <a:pt x="7620" y="647700"/>
                  </a:lnTo>
                  <a:lnTo>
                    <a:pt x="7620" y="640080"/>
                  </a:lnTo>
                  <a:close/>
                </a:path>
                <a:path w="7620" h="1074420">
                  <a:moveTo>
                    <a:pt x="7620" y="624840"/>
                  </a:moveTo>
                  <a:lnTo>
                    <a:pt x="0" y="624840"/>
                  </a:lnTo>
                  <a:lnTo>
                    <a:pt x="0" y="632460"/>
                  </a:lnTo>
                  <a:lnTo>
                    <a:pt x="7620" y="632460"/>
                  </a:lnTo>
                  <a:lnTo>
                    <a:pt x="7620" y="624840"/>
                  </a:lnTo>
                  <a:close/>
                </a:path>
                <a:path w="7620" h="1074420">
                  <a:moveTo>
                    <a:pt x="7620" y="609600"/>
                  </a:moveTo>
                  <a:lnTo>
                    <a:pt x="0" y="609600"/>
                  </a:lnTo>
                  <a:lnTo>
                    <a:pt x="0" y="617220"/>
                  </a:lnTo>
                  <a:lnTo>
                    <a:pt x="7620" y="617220"/>
                  </a:lnTo>
                  <a:lnTo>
                    <a:pt x="7620" y="609600"/>
                  </a:lnTo>
                  <a:close/>
                </a:path>
                <a:path w="7620" h="1074420">
                  <a:moveTo>
                    <a:pt x="7620" y="594360"/>
                  </a:moveTo>
                  <a:lnTo>
                    <a:pt x="0" y="594360"/>
                  </a:lnTo>
                  <a:lnTo>
                    <a:pt x="0" y="601980"/>
                  </a:lnTo>
                  <a:lnTo>
                    <a:pt x="7620" y="601980"/>
                  </a:lnTo>
                  <a:lnTo>
                    <a:pt x="7620" y="594360"/>
                  </a:lnTo>
                  <a:close/>
                </a:path>
                <a:path w="7620" h="1074420">
                  <a:moveTo>
                    <a:pt x="7620" y="579120"/>
                  </a:moveTo>
                  <a:lnTo>
                    <a:pt x="0" y="579120"/>
                  </a:lnTo>
                  <a:lnTo>
                    <a:pt x="0" y="586740"/>
                  </a:lnTo>
                  <a:lnTo>
                    <a:pt x="7620" y="586740"/>
                  </a:lnTo>
                  <a:lnTo>
                    <a:pt x="7620" y="579120"/>
                  </a:lnTo>
                  <a:close/>
                </a:path>
                <a:path w="7620" h="1074420">
                  <a:moveTo>
                    <a:pt x="7620" y="563880"/>
                  </a:moveTo>
                  <a:lnTo>
                    <a:pt x="0" y="563880"/>
                  </a:lnTo>
                  <a:lnTo>
                    <a:pt x="0" y="571500"/>
                  </a:lnTo>
                  <a:lnTo>
                    <a:pt x="7620" y="571500"/>
                  </a:lnTo>
                  <a:lnTo>
                    <a:pt x="7620" y="563880"/>
                  </a:lnTo>
                  <a:close/>
                </a:path>
                <a:path w="7620" h="1074420">
                  <a:moveTo>
                    <a:pt x="7620" y="548640"/>
                  </a:moveTo>
                  <a:lnTo>
                    <a:pt x="0" y="548640"/>
                  </a:lnTo>
                  <a:lnTo>
                    <a:pt x="0" y="556260"/>
                  </a:lnTo>
                  <a:lnTo>
                    <a:pt x="7620" y="556260"/>
                  </a:lnTo>
                  <a:lnTo>
                    <a:pt x="7620" y="548640"/>
                  </a:lnTo>
                  <a:close/>
                </a:path>
                <a:path w="7620" h="1074420">
                  <a:moveTo>
                    <a:pt x="7620" y="533400"/>
                  </a:moveTo>
                  <a:lnTo>
                    <a:pt x="0" y="533400"/>
                  </a:lnTo>
                  <a:lnTo>
                    <a:pt x="0" y="541020"/>
                  </a:lnTo>
                  <a:lnTo>
                    <a:pt x="7620" y="541020"/>
                  </a:lnTo>
                  <a:lnTo>
                    <a:pt x="7620" y="533400"/>
                  </a:lnTo>
                  <a:close/>
                </a:path>
                <a:path w="7620" h="1074420">
                  <a:moveTo>
                    <a:pt x="7620" y="518160"/>
                  </a:moveTo>
                  <a:lnTo>
                    <a:pt x="0" y="518160"/>
                  </a:lnTo>
                  <a:lnTo>
                    <a:pt x="0" y="525780"/>
                  </a:lnTo>
                  <a:lnTo>
                    <a:pt x="7620" y="525780"/>
                  </a:lnTo>
                  <a:lnTo>
                    <a:pt x="7620" y="518160"/>
                  </a:lnTo>
                  <a:close/>
                </a:path>
                <a:path w="7620" h="1074420">
                  <a:moveTo>
                    <a:pt x="7620" y="502920"/>
                  </a:moveTo>
                  <a:lnTo>
                    <a:pt x="0" y="502920"/>
                  </a:lnTo>
                  <a:lnTo>
                    <a:pt x="0" y="510540"/>
                  </a:lnTo>
                  <a:lnTo>
                    <a:pt x="7620" y="510540"/>
                  </a:lnTo>
                  <a:lnTo>
                    <a:pt x="7620" y="502920"/>
                  </a:lnTo>
                  <a:close/>
                </a:path>
                <a:path w="7620" h="1074420">
                  <a:moveTo>
                    <a:pt x="7620" y="487680"/>
                  </a:moveTo>
                  <a:lnTo>
                    <a:pt x="0" y="487680"/>
                  </a:lnTo>
                  <a:lnTo>
                    <a:pt x="0" y="495300"/>
                  </a:lnTo>
                  <a:lnTo>
                    <a:pt x="7620" y="495300"/>
                  </a:lnTo>
                  <a:lnTo>
                    <a:pt x="7620" y="487680"/>
                  </a:lnTo>
                  <a:close/>
                </a:path>
                <a:path w="7620" h="1074420">
                  <a:moveTo>
                    <a:pt x="7620" y="472440"/>
                  </a:moveTo>
                  <a:lnTo>
                    <a:pt x="0" y="472440"/>
                  </a:lnTo>
                  <a:lnTo>
                    <a:pt x="0" y="480060"/>
                  </a:lnTo>
                  <a:lnTo>
                    <a:pt x="7620" y="480060"/>
                  </a:lnTo>
                  <a:lnTo>
                    <a:pt x="7620" y="472440"/>
                  </a:lnTo>
                  <a:close/>
                </a:path>
                <a:path w="7620" h="1074420">
                  <a:moveTo>
                    <a:pt x="7620" y="457200"/>
                  </a:moveTo>
                  <a:lnTo>
                    <a:pt x="0" y="457200"/>
                  </a:lnTo>
                  <a:lnTo>
                    <a:pt x="0" y="464820"/>
                  </a:lnTo>
                  <a:lnTo>
                    <a:pt x="7620" y="464820"/>
                  </a:lnTo>
                  <a:lnTo>
                    <a:pt x="7620" y="457200"/>
                  </a:lnTo>
                  <a:close/>
                </a:path>
                <a:path w="7620" h="1074420">
                  <a:moveTo>
                    <a:pt x="7620" y="441960"/>
                  </a:moveTo>
                  <a:lnTo>
                    <a:pt x="0" y="441960"/>
                  </a:lnTo>
                  <a:lnTo>
                    <a:pt x="0" y="449580"/>
                  </a:lnTo>
                  <a:lnTo>
                    <a:pt x="7620" y="449580"/>
                  </a:lnTo>
                  <a:lnTo>
                    <a:pt x="7620" y="441960"/>
                  </a:lnTo>
                  <a:close/>
                </a:path>
                <a:path w="7620" h="1074420">
                  <a:moveTo>
                    <a:pt x="7620" y="426720"/>
                  </a:moveTo>
                  <a:lnTo>
                    <a:pt x="0" y="426720"/>
                  </a:lnTo>
                  <a:lnTo>
                    <a:pt x="0" y="434340"/>
                  </a:lnTo>
                  <a:lnTo>
                    <a:pt x="7620" y="434340"/>
                  </a:lnTo>
                  <a:lnTo>
                    <a:pt x="7620" y="426720"/>
                  </a:lnTo>
                  <a:close/>
                </a:path>
                <a:path w="7620" h="1074420">
                  <a:moveTo>
                    <a:pt x="7620" y="411480"/>
                  </a:moveTo>
                  <a:lnTo>
                    <a:pt x="0" y="411480"/>
                  </a:lnTo>
                  <a:lnTo>
                    <a:pt x="0" y="419100"/>
                  </a:lnTo>
                  <a:lnTo>
                    <a:pt x="7620" y="419100"/>
                  </a:lnTo>
                  <a:lnTo>
                    <a:pt x="7620" y="411480"/>
                  </a:lnTo>
                  <a:close/>
                </a:path>
                <a:path w="7620" h="1074420">
                  <a:moveTo>
                    <a:pt x="7620" y="396240"/>
                  </a:moveTo>
                  <a:lnTo>
                    <a:pt x="0" y="396240"/>
                  </a:lnTo>
                  <a:lnTo>
                    <a:pt x="0" y="403860"/>
                  </a:lnTo>
                  <a:lnTo>
                    <a:pt x="7620" y="403860"/>
                  </a:lnTo>
                  <a:lnTo>
                    <a:pt x="7620" y="396240"/>
                  </a:lnTo>
                  <a:close/>
                </a:path>
                <a:path w="7620" h="1074420">
                  <a:moveTo>
                    <a:pt x="7620" y="381000"/>
                  </a:moveTo>
                  <a:lnTo>
                    <a:pt x="0" y="381000"/>
                  </a:lnTo>
                  <a:lnTo>
                    <a:pt x="0" y="388620"/>
                  </a:lnTo>
                  <a:lnTo>
                    <a:pt x="7620" y="388620"/>
                  </a:lnTo>
                  <a:lnTo>
                    <a:pt x="7620" y="381000"/>
                  </a:lnTo>
                  <a:close/>
                </a:path>
                <a:path w="7620" h="1074420">
                  <a:moveTo>
                    <a:pt x="7620" y="365760"/>
                  </a:moveTo>
                  <a:lnTo>
                    <a:pt x="0" y="365760"/>
                  </a:lnTo>
                  <a:lnTo>
                    <a:pt x="0" y="373380"/>
                  </a:lnTo>
                  <a:lnTo>
                    <a:pt x="7620" y="373380"/>
                  </a:lnTo>
                  <a:lnTo>
                    <a:pt x="7620" y="365760"/>
                  </a:lnTo>
                  <a:close/>
                </a:path>
                <a:path w="7620" h="1074420">
                  <a:moveTo>
                    <a:pt x="7620" y="350520"/>
                  </a:moveTo>
                  <a:lnTo>
                    <a:pt x="0" y="350520"/>
                  </a:lnTo>
                  <a:lnTo>
                    <a:pt x="0" y="358140"/>
                  </a:lnTo>
                  <a:lnTo>
                    <a:pt x="7620" y="358140"/>
                  </a:lnTo>
                  <a:lnTo>
                    <a:pt x="7620" y="350520"/>
                  </a:lnTo>
                  <a:close/>
                </a:path>
                <a:path w="7620" h="1074420">
                  <a:moveTo>
                    <a:pt x="7620" y="335280"/>
                  </a:moveTo>
                  <a:lnTo>
                    <a:pt x="0" y="335280"/>
                  </a:lnTo>
                  <a:lnTo>
                    <a:pt x="0" y="342900"/>
                  </a:lnTo>
                  <a:lnTo>
                    <a:pt x="7620" y="342900"/>
                  </a:lnTo>
                  <a:lnTo>
                    <a:pt x="7620" y="335280"/>
                  </a:lnTo>
                  <a:close/>
                </a:path>
                <a:path w="7620" h="1074420">
                  <a:moveTo>
                    <a:pt x="7620" y="320040"/>
                  </a:moveTo>
                  <a:lnTo>
                    <a:pt x="0" y="320040"/>
                  </a:lnTo>
                  <a:lnTo>
                    <a:pt x="0" y="327660"/>
                  </a:lnTo>
                  <a:lnTo>
                    <a:pt x="7620" y="327660"/>
                  </a:lnTo>
                  <a:lnTo>
                    <a:pt x="7620" y="320040"/>
                  </a:lnTo>
                  <a:close/>
                </a:path>
                <a:path w="7620" h="1074420">
                  <a:moveTo>
                    <a:pt x="7620" y="304800"/>
                  </a:moveTo>
                  <a:lnTo>
                    <a:pt x="0" y="304800"/>
                  </a:lnTo>
                  <a:lnTo>
                    <a:pt x="0" y="312420"/>
                  </a:lnTo>
                  <a:lnTo>
                    <a:pt x="7620" y="312420"/>
                  </a:lnTo>
                  <a:lnTo>
                    <a:pt x="7620" y="304800"/>
                  </a:lnTo>
                  <a:close/>
                </a:path>
                <a:path w="7620" h="1074420">
                  <a:moveTo>
                    <a:pt x="7620" y="289560"/>
                  </a:moveTo>
                  <a:lnTo>
                    <a:pt x="0" y="289560"/>
                  </a:lnTo>
                  <a:lnTo>
                    <a:pt x="0" y="297180"/>
                  </a:lnTo>
                  <a:lnTo>
                    <a:pt x="7620" y="297180"/>
                  </a:lnTo>
                  <a:lnTo>
                    <a:pt x="7620" y="289560"/>
                  </a:lnTo>
                  <a:close/>
                </a:path>
                <a:path w="7620" h="1074420">
                  <a:moveTo>
                    <a:pt x="7620" y="274320"/>
                  </a:moveTo>
                  <a:lnTo>
                    <a:pt x="0" y="274320"/>
                  </a:lnTo>
                  <a:lnTo>
                    <a:pt x="0" y="281940"/>
                  </a:lnTo>
                  <a:lnTo>
                    <a:pt x="7620" y="281940"/>
                  </a:lnTo>
                  <a:lnTo>
                    <a:pt x="7620" y="274320"/>
                  </a:lnTo>
                  <a:close/>
                </a:path>
                <a:path w="7620" h="1074420">
                  <a:moveTo>
                    <a:pt x="7620" y="259080"/>
                  </a:moveTo>
                  <a:lnTo>
                    <a:pt x="0" y="259080"/>
                  </a:lnTo>
                  <a:lnTo>
                    <a:pt x="0" y="266700"/>
                  </a:lnTo>
                  <a:lnTo>
                    <a:pt x="7620" y="266700"/>
                  </a:lnTo>
                  <a:lnTo>
                    <a:pt x="7620" y="259080"/>
                  </a:lnTo>
                  <a:close/>
                </a:path>
                <a:path w="7620" h="1074420">
                  <a:moveTo>
                    <a:pt x="7620" y="243840"/>
                  </a:moveTo>
                  <a:lnTo>
                    <a:pt x="0" y="243840"/>
                  </a:lnTo>
                  <a:lnTo>
                    <a:pt x="0" y="251460"/>
                  </a:lnTo>
                  <a:lnTo>
                    <a:pt x="7620" y="251460"/>
                  </a:lnTo>
                  <a:lnTo>
                    <a:pt x="7620" y="243840"/>
                  </a:lnTo>
                  <a:close/>
                </a:path>
                <a:path w="7620" h="1074420">
                  <a:moveTo>
                    <a:pt x="7620" y="228600"/>
                  </a:moveTo>
                  <a:lnTo>
                    <a:pt x="0" y="228600"/>
                  </a:lnTo>
                  <a:lnTo>
                    <a:pt x="0" y="236220"/>
                  </a:lnTo>
                  <a:lnTo>
                    <a:pt x="7620" y="236220"/>
                  </a:lnTo>
                  <a:lnTo>
                    <a:pt x="7620" y="228600"/>
                  </a:lnTo>
                  <a:close/>
                </a:path>
                <a:path w="7620" h="1074420">
                  <a:moveTo>
                    <a:pt x="7620" y="213360"/>
                  </a:moveTo>
                  <a:lnTo>
                    <a:pt x="0" y="213360"/>
                  </a:lnTo>
                  <a:lnTo>
                    <a:pt x="0" y="220980"/>
                  </a:lnTo>
                  <a:lnTo>
                    <a:pt x="7620" y="220980"/>
                  </a:lnTo>
                  <a:lnTo>
                    <a:pt x="7620" y="213360"/>
                  </a:lnTo>
                  <a:close/>
                </a:path>
                <a:path w="7620" h="1074420">
                  <a:moveTo>
                    <a:pt x="7620" y="198120"/>
                  </a:moveTo>
                  <a:lnTo>
                    <a:pt x="0" y="198120"/>
                  </a:lnTo>
                  <a:lnTo>
                    <a:pt x="0" y="205740"/>
                  </a:lnTo>
                  <a:lnTo>
                    <a:pt x="7620" y="205740"/>
                  </a:lnTo>
                  <a:lnTo>
                    <a:pt x="7620" y="198120"/>
                  </a:lnTo>
                  <a:close/>
                </a:path>
                <a:path w="7620" h="1074420">
                  <a:moveTo>
                    <a:pt x="7620" y="182880"/>
                  </a:moveTo>
                  <a:lnTo>
                    <a:pt x="0" y="182880"/>
                  </a:lnTo>
                  <a:lnTo>
                    <a:pt x="0" y="190500"/>
                  </a:lnTo>
                  <a:lnTo>
                    <a:pt x="7620" y="190500"/>
                  </a:lnTo>
                  <a:lnTo>
                    <a:pt x="7620" y="182880"/>
                  </a:lnTo>
                  <a:close/>
                </a:path>
                <a:path w="7620" h="1074420">
                  <a:moveTo>
                    <a:pt x="7620" y="167640"/>
                  </a:moveTo>
                  <a:lnTo>
                    <a:pt x="0" y="167640"/>
                  </a:lnTo>
                  <a:lnTo>
                    <a:pt x="0" y="175260"/>
                  </a:lnTo>
                  <a:lnTo>
                    <a:pt x="7620" y="175260"/>
                  </a:lnTo>
                  <a:lnTo>
                    <a:pt x="7620" y="167640"/>
                  </a:lnTo>
                  <a:close/>
                </a:path>
                <a:path w="7620" h="1074420">
                  <a:moveTo>
                    <a:pt x="7620" y="152400"/>
                  </a:moveTo>
                  <a:lnTo>
                    <a:pt x="0" y="152400"/>
                  </a:lnTo>
                  <a:lnTo>
                    <a:pt x="0" y="160020"/>
                  </a:lnTo>
                  <a:lnTo>
                    <a:pt x="7620" y="160020"/>
                  </a:lnTo>
                  <a:lnTo>
                    <a:pt x="7620" y="152400"/>
                  </a:lnTo>
                  <a:close/>
                </a:path>
                <a:path w="7620" h="1074420">
                  <a:moveTo>
                    <a:pt x="7620" y="137160"/>
                  </a:moveTo>
                  <a:lnTo>
                    <a:pt x="0" y="137160"/>
                  </a:lnTo>
                  <a:lnTo>
                    <a:pt x="0" y="144780"/>
                  </a:lnTo>
                  <a:lnTo>
                    <a:pt x="7620" y="144780"/>
                  </a:lnTo>
                  <a:lnTo>
                    <a:pt x="7620" y="137160"/>
                  </a:lnTo>
                  <a:close/>
                </a:path>
                <a:path w="7620" h="1074420">
                  <a:moveTo>
                    <a:pt x="7620" y="121920"/>
                  </a:moveTo>
                  <a:lnTo>
                    <a:pt x="0" y="121920"/>
                  </a:lnTo>
                  <a:lnTo>
                    <a:pt x="0" y="129540"/>
                  </a:lnTo>
                  <a:lnTo>
                    <a:pt x="7620" y="129540"/>
                  </a:lnTo>
                  <a:lnTo>
                    <a:pt x="7620" y="121920"/>
                  </a:lnTo>
                  <a:close/>
                </a:path>
                <a:path w="7620" h="1074420">
                  <a:moveTo>
                    <a:pt x="7620" y="106680"/>
                  </a:moveTo>
                  <a:lnTo>
                    <a:pt x="0" y="10668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106680"/>
                  </a:lnTo>
                  <a:close/>
                </a:path>
                <a:path w="7620" h="1074420">
                  <a:moveTo>
                    <a:pt x="7620" y="91440"/>
                  </a:moveTo>
                  <a:lnTo>
                    <a:pt x="0" y="91440"/>
                  </a:lnTo>
                  <a:lnTo>
                    <a:pt x="0" y="99060"/>
                  </a:lnTo>
                  <a:lnTo>
                    <a:pt x="7620" y="99060"/>
                  </a:lnTo>
                  <a:lnTo>
                    <a:pt x="7620" y="91440"/>
                  </a:lnTo>
                  <a:close/>
                </a:path>
                <a:path w="7620" h="1074420">
                  <a:moveTo>
                    <a:pt x="7620" y="76200"/>
                  </a:moveTo>
                  <a:lnTo>
                    <a:pt x="0" y="76200"/>
                  </a:lnTo>
                  <a:lnTo>
                    <a:pt x="0" y="83820"/>
                  </a:lnTo>
                  <a:lnTo>
                    <a:pt x="7620" y="83820"/>
                  </a:lnTo>
                  <a:lnTo>
                    <a:pt x="7620" y="76200"/>
                  </a:lnTo>
                  <a:close/>
                </a:path>
                <a:path w="7620" h="1074420">
                  <a:moveTo>
                    <a:pt x="7620" y="60960"/>
                  </a:moveTo>
                  <a:lnTo>
                    <a:pt x="0" y="60960"/>
                  </a:lnTo>
                  <a:lnTo>
                    <a:pt x="0" y="68580"/>
                  </a:lnTo>
                  <a:lnTo>
                    <a:pt x="7620" y="68580"/>
                  </a:lnTo>
                  <a:lnTo>
                    <a:pt x="7620" y="60960"/>
                  </a:lnTo>
                  <a:close/>
                </a:path>
                <a:path w="7620" h="1074420">
                  <a:moveTo>
                    <a:pt x="7620" y="45720"/>
                  </a:moveTo>
                  <a:lnTo>
                    <a:pt x="0" y="4572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45720"/>
                  </a:lnTo>
                  <a:close/>
                </a:path>
                <a:path w="7620" h="1074420">
                  <a:moveTo>
                    <a:pt x="7620" y="30480"/>
                  </a:moveTo>
                  <a:lnTo>
                    <a:pt x="0" y="30480"/>
                  </a:lnTo>
                  <a:lnTo>
                    <a:pt x="0" y="38100"/>
                  </a:lnTo>
                  <a:lnTo>
                    <a:pt x="7620" y="38100"/>
                  </a:lnTo>
                  <a:lnTo>
                    <a:pt x="7620" y="30480"/>
                  </a:lnTo>
                  <a:close/>
                </a:path>
                <a:path w="7620" h="1074420">
                  <a:moveTo>
                    <a:pt x="76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7620" y="22860"/>
                  </a:lnTo>
                  <a:lnTo>
                    <a:pt x="7620" y="15240"/>
                  </a:lnTo>
                  <a:close/>
                </a:path>
                <a:path w="7620" h="10744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65876" y="3470859"/>
              <a:ext cx="7620" cy="1074420"/>
            </a:xfrm>
            <a:custGeom>
              <a:avLst/>
              <a:gdLst/>
              <a:ahLst/>
              <a:cxnLst/>
              <a:rect l="l" t="t" r="r" b="b"/>
              <a:pathLst>
                <a:path w="7620" h="1074420">
                  <a:moveTo>
                    <a:pt x="7620" y="1066800"/>
                  </a:moveTo>
                  <a:lnTo>
                    <a:pt x="0" y="1066800"/>
                  </a:lnTo>
                  <a:lnTo>
                    <a:pt x="0" y="1074420"/>
                  </a:lnTo>
                  <a:lnTo>
                    <a:pt x="7620" y="1074420"/>
                  </a:lnTo>
                  <a:lnTo>
                    <a:pt x="7620" y="1066800"/>
                  </a:lnTo>
                  <a:close/>
                </a:path>
                <a:path w="7620" h="1074420">
                  <a:moveTo>
                    <a:pt x="7620" y="1051560"/>
                  </a:moveTo>
                  <a:lnTo>
                    <a:pt x="0" y="1051560"/>
                  </a:lnTo>
                  <a:lnTo>
                    <a:pt x="0" y="1059180"/>
                  </a:lnTo>
                  <a:lnTo>
                    <a:pt x="7620" y="1059180"/>
                  </a:lnTo>
                  <a:lnTo>
                    <a:pt x="7620" y="1051560"/>
                  </a:lnTo>
                  <a:close/>
                </a:path>
                <a:path w="7620" h="1074420">
                  <a:moveTo>
                    <a:pt x="7620" y="1036320"/>
                  </a:moveTo>
                  <a:lnTo>
                    <a:pt x="0" y="1036320"/>
                  </a:lnTo>
                  <a:lnTo>
                    <a:pt x="0" y="1043940"/>
                  </a:lnTo>
                  <a:lnTo>
                    <a:pt x="7620" y="1043940"/>
                  </a:lnTo>
                  <a:lnTo>
                    <a:pt x="7620" y="1036320"/>
                  </a:lnTo>
                  <a:close/>
                </a:path>
                <a:path w="7620" h="1074420">
                  <a:moveTo>
                    <a:pt x="7620" y="1021080"/>
                  </a:moveTo>
                  <a:lnTo>
                    <a:pt x="0" y="1021080"/>
                  </a:lnTo>
                  <a:lnTo>
                    <a:pt x="0" y="1028700"/>
                  </a:lnTo>
                  <a:lnTo>
                    <a:pt x="7620" y="1028700"/>
                  </a:lnTo>
                  <a:lnTo>
                    <a:pt x="7620" y="1021080"/>
                  </a:lnTo>
                  <a:close/>
                </a:path>
                <a:path w="7620" h="1074420">
                  <a:moveTo>
                    <a:pt x="7620" y="1005840"/>
                  </a:moveTo>
                  <a:lnTo>
                    <a:pt x="0" y="1005840"/>
                  </a:lnTo>
                  <a:lnTo>
                    <a:pt x="0" y="1013460"/>
                  </a:lnTo>
                  <a:lnTo>
                    <a:pt x="7620" y="1013460"/>
                  </a:lnTo>
                  <a:lnTo>
                    <a:pt x="7620" y="1005840"/>
                  </a:lnTo>
                  <a:close/>
                </a:path>
                <a:path w="7620" h="1074420">
                  <a:moveTo>
                    <a:pt x="7620" y="990600"/>
                  </a:moveTo>
                  <a:lnTo>
                    <a:pt x="0" y="990600"/>
                  </a:lnTo>
                  <a:lnTo>
                    <a:pt x="0" y="998220"/>
                  </a:lnTo>
                  <a:lnTo>
                    <a:pt x="7620" y="998220"/>
                  </a:lnTo>
                  <a:lnTo>
                    <a:pt x="7620" y="990600"/>
                  </a:lnTo>
                  <a:close/>
                </a:path>
                <a:path w="7620" h="1074420">
                  <a:moveTo>
                    <a:pt x="7620" y="975360"/>
                  </a:moveTo>
                  <a:lnTo>
                    <a:pt x="0" y="975360"/>
                  </a:lnTo>
                  <a:lnTo>
                    <a:pt x="0" y="982980"/>
                  </a:lnTo>
                  <a:lnTo>
                    <a:pt x="7620" y="982980"/>
                  </a:lnTo>
                  <a:lnTo>
                    <a:pt x="7620" y="975360"/>
                  </a:lnTo>
                  <a:close/>
                </a:path>
                <a:path w="7620" h="1074420">
                  <a:moveTo>
                    <a:pt x="7620" y="960120"/>
                  </a:moveTo>
                  <a:lnTo>
                    <a:pt x="0" y="960120"/>
                  </a:lnTo>
                  <a:lnTo>
                    <a:pt x="0" y="967740"/>
                  </a:lnTo>
                  <a:lnTo>
                    <a:pt x="7620" y="967740"/>
                  </a:lnTo>
                  <a:lnTo>
                    <a:pt x="7620" y="960120"/>
                  </a:lnTo>
                  <a:close/>
                </a:path>
                <a:path w="7620" h="1074420">
                  <a:moveTo>
                    <a:pt x="7620" y="944880"/>
                  </a:moveTo>
                  <a:lnTo>
                    <a:pt x="0" y="944880"/>
                  </a:lnTo>
                  <a:lnTo>
                    <a:pt x="0" y="952500"/>
                  </a:lnTo>
                  <a:lnTo>
                    <a:pt x="7620" y="952500"/>
                  </a:lnTo>
                  <a:lnTo>
                    <a:pt x="7620" y="944880"/>
                  </a:lnTo>
                  <a:close/>
                </a:path>
                <a:path w="7620" h="1074420">
                  <a:moveTo>
                    <a:pt x="7620" y="929640"/>
                  </a:moveTo>
                  <a:lnTo>
                    <a:pt x="0" y="929640"/>
                  </a:lnTo>
                  <a:lnTo>
                    <a:pt x="0" y="937260"/>
                  </a:lnTo>
                  <a:lnTo>
                    <a:pt x="7620" y="937260"/>
                  </a:lnTo>
                  <a:lnTo>
                    <a:pt x="7620" y="929640"/>
                  </a:lnTo>
                  <a:close/>
                </a:path>
                <a:path w="7620" h="1074420">
                  <a:moveTo>
                    <a:pt x="7620" y="914400"/>
                  </a:moveTo>
                  <a:lnTo>
                    <a:pt x="0" y="914400"/>
                  </a:lnTo>
                  <a:lnTo>
                    <a:pt x="0" y="922020"/>
                  </a:lnTo>
                  <a:lnTo>
                    <a:pt x="7620" y="922020"/>
                  </a:lnTo>
                  <a:lnTo>
                    <a:pt x="7620" y="914400"/>
                  </a:lnTo>
                  <a:close/>
                </a:path>
                <a:path w="7620" h="1074420">
                  <a:moveTo>
                    <a:pt x="7620" y="899160"/>
                  </a:moveTo>
                  <a:lnTo>
                    <a:pt x="0" y="899160"/>
                  </a:lnTo>
                  <a:lnTo>
                    <a:pt x="0" y="906780"/>
                  </a:lnTo>
                  <a:lnTo>
                    <a:pt x="7620" y="906780"/>
                  </a:lnTo>
                  <a:lnTo>
                    <a:pt x="7620" y="899160"/>
                  </a:lnTo>
                  <a:close/>
                </a:path>
                <a:path w="7620" h="1074420">
                  <a:moveTo>
                    <a:pt x="7620" y="883920"/>
                  </a:moveTo>
                  <a:lnTo>
                    <a:pt x="0" y="883920"/>
                  </a:lnTo>
                  <a:lnTo>
                    <a:pt x="0" y="891540"/>
                  </a:lnTo>
                  <a:lnTo>
                    <a:pt x="7620" y="891540"/>
                  </a:lnTo>
                  <a:lnTo>
                    <a:pt x="7620" y="883920"/>
                  </a:lnTo>
                  <a:close/>
                </a:path>
                <a:path w="7620" h="1074420">
                  <a:moveTo>
                    <a:pt x="7620" y="868680"/>
                  </a:moveTo>
                  <a:lnTo>
                    <a:pt x="0" y="868680"/>
                  </a:lnTo>
                  <a:lnTo>
                    <a:pt x="0" y="876300"/>
                  </a:lnTo>
                  <a:lnTo>
                    <a:pt x="7620" y="876300"/>
                  </a:lnTo>
                  <a:lnTo>
                    <a:pt x="7620" y="868680"/>
                  </a:lnTo>
                  <a:close/>
                </a:path>
                <a:path w="7620" h="1074420">
                  <a:moveTo>
                    <a:pt x="7620" y="853440"/>
                  </a:moveTo>
                  <a:lnTo>
                    <a:pt x="0" y="853440"/>
                  </a:lnTo>
                  <a:lnTo>
                    <a:pt x="0" y="861060"/>
                  </a:lnTo>
                  <a:lnTo>
                    <a:pt x="7620" y="861060"/>
                  </a:lnTo>
                  <a:lnTo>
                    <a:pt x="7620" y="853440"/>
                  </a:lnTo>
                  <a:close/>
                </a:path>
                <a:path w="7620" h="1074420">
                  <a:moveTo>
                    <a:pt x="7620" y="838200"/>
                  </a:moveTo>
                  <a:lnTo>
                    <a:pt x="0" y="838200"/>
                  </a:lnTo>
                  <a:lnTo>
                    <a:pt x="0" y="845820"/>
                  </a:lnTo>
                  <a:lnTo>
                    <a:pt x="7620" y="845820"/>
                  </a:lnTo>
                  <a:lnTo>
                    <a:pt x="7620" y="838200"/>
                  </a:lnTo>
                  <a:close/>
                </a:path>
                <a:path w="7620" h="1074420">
                  <a:moveTo>
                    <a:pt x="7620" y="822960"/>
                  </a:moveTo>
                  <a:lnTo>
                    <a:pt x="0" y="822960"/>
                  </a:lnTo>
                  <a:lnTo>
                    <a:pt x="0" y="830580"/>
                  </a:lnTo>
                  <a:lnTo>
                    <a:pt x="7620" y="830580"/>
                  </a:lnTo>
                  <a:lnTo>
                    <a:pt x="7620" y="822960"/>
                  </a:lnTo>
                  <a:close/>
                </a:path>
                <a:path w="7620" h="1074420">
                  <a:moveTo>
                    <a:pt x="7620" y="807720"/>
                  </a:moveTo>
                  <a:lnTo>
                    <a:pt x="0" y="807720"/>
                  </a:lnTo>
                  <a:lnTo>
                    <a:pt x="0" y="815340"/>
                  </a:lnTo>
                  <a:lnTo>
                    <a:pt x="7620" y="815340"/>
                  </a:lnTo>
                  <a:lnTo>
                    <a:pt x="7620" y="807720"/>
                  </a:lnTo>
                  <a:close/>
                </a:path>
                <a:path w="7620" h="1074420">
                  <a:moveTo>
                    <a:pt x="7620" y="792480"/>
                  </a:moveTo>
                  <a:lnTo>
                    <a:pt x="0" y="792480"/>
                  </a:lnTo>
                  <a:lnTo>
                    <a:pt x="0" y="800100"/>
                  </a:lnTo>
                  <a:lnTo>
                    <a:pt x="7620" y="800100"/>
                  </a:lnTo>
                  <a:lnTo>
                    <a:pt x="7620" y="792480"/>
                  </a:lnTo>
                  <a:close/>
                </a:path>
                <a:path w="7620" h="1074420">
                  <a:moveTo>
                    <a:pt x="7620" y="777240"/>
                  </a:moveTo>
                  <a:lnTo>
                    <a:pt x="0" y="777240"/>
                  </a:lnTo>
                  <a:lnTo>
                    <a:pt x="0" y="784860"/>
                  </a:lnTo>
                  <a:lnTo>
                    <a:pt x="7620" y="784860"/>
                  </a:lnTo>
                  <a:lnTo>
                    <a:pt x="7620" y="777240"/>
                  </a:lnTo>
                  <a:close/>
                </a:path>
                <a:path w="7620" h="1074420">
                  <a:moveTo>
                    <a:pt x="7620" y="762000"/>
                  </a:moveTo>
                  <a:lnTo>
                    <a:pt x="0" y="762000"/>
                  </a:lnTo>
                  <a:lnTo>
                    <a:pt x="0" y="769620"/>
                  </a:lnTo>
                  <a:lnTo>
                    <a:pt x="7620" y="769620"/>
                  </a:lnTo>
                  <a:lnTo>
                    <a:pt x="7620" y="762000"/>
                  </a:lnTo>
                  <a:close/>
                </a:path>
                <a:path w="7620" h="1074420">
                  <a:moveTo>
                    <a:pt x="7620" y="746760"/>
                  </a:moveTo>
                  <a:lnTo>
                    <a:pt x="0" y="746760"/>
                  </a:lnTo>
                  <a:lnTo>
                    <a:pt x="0" y="754380"/>
                  </a:lnTo>
                  <a:lnTo>
                    <a:pt x="7620" y="754380"/>
                  </a:lnTo>
                  <a:lnTo>
                    <a:pt x="7620" y="746760"/>
                  </a:lnTo>
                  <a:close/>
                </a:path>
                <a:path w="7620" h="1074420">
                  <a:moveTo>
                    <a:pt x="7620" y="731520"/>
                  </a:moveTo>
                  <a:lnTo>
                    <a:pt x="0" y="731520"/>
                  </a:lnTo>
                  <a:lnTo>
                    <a:pt x="0" y="739140"/>
                  </a:lnTo>
                  <a:lnTo>
                    <a:pt x="7620" y="739140"/>
                  </a:lnTo>
                  <a:lnTo>
                    <a:pt x="7620" y="731520"/>
                  </a:lnTo>
                  <a:close/>
                </a:path>
                <a:path w="7620" h="1074420">
                  <a:moveTo>
                    <a:pt x="7620" y="716280"/>
                  </a:moveTo>
                  <a:lnTo>
                    <a:pt x="0" y="716280"/>
                  </a:lnTo>
                  <a:lnTo>
                    <a:pt x="0" y="723900"/>
                  </a:lnTo>
                  <a:lnTo>
                    <a:pt x="7620" y="723900"/>
                  </a:lnTo>
                  <a:lnTo>
                    <a:pt x="7620" y="716280"/>
                  </a:lnTo>
                  <a:close/>
                </a:path>
                <a:path w="7620" h="1074420">
                  <a:moveTo>
                    <a:pt x="7620" y="701040"/>
                  </a:moveTo>
                  <a:lnTo>
                    <a:pt x="0" y="701040"/>
                  </a:lnTo>
                  <a:lnTo>
                    <a:pt x="0" y="708660"/>
                  </a:lnTo>
                  <a:lnTo>
                    <a:pt x="7620" y="708660"/>
                  </a:lnTo>
                  <a:lnTo>
                    <a:pt x="7620" y="701040"/>
                  </a:lnTo>
                  <a:close/>
                </a:path>
                <a:path w="7620" h="1074420">
                  <a:moveTo>
                    <a:pt x="7620" y="685800"/>
                  </a:moveTo>
                  <a:lnTo>
                    <a:pt x="0" y="685800"/>
                  </a:lnTo>
                  <a:lnTo>
                    <a:pt x="0" y="693420"/>
                  </a:lnTo>
                  <a:lnTo>
                    <a:pt x="7620" y="693420"/>
                  </a:lnTo>
                  <a:lnTo>
                    <a:pt x="7620" y="685800"/>
                  </a:lnTo>
                  <a:close/>
                </a:path>
                <a:path w="7620" h="1074420">
                  <a:moveTo>
                    <a:pt x="7620" y="670560"/>
                  </a:moveTo>
                  <a:lnTo>
                    <a:pt x="0" y="670560"/>
                  </a:lnTo>
                  <a:lnTo>
                    <a:pt x="0" y="678180"/>
                  </a:lnTo>
                  <a:lnTo>
                    <a:pt x="7620" y="678180"/>
                  </a:lnTo>
                  <a:lnTo>
                    <a:pt x="7620" y="670560"/>
                  </a:lnTo>
                  <a:close/>
                </a:path>
                <a:path w="7620" h="1074420">
                  <a:moveTo>
                    <a:pt x="7620" y="655320"/>
                  </a:moveTo>
                  <a:lnTo>
                    <a:pt x="0" y="655320"/>
                  </a:lnTo>
                  <a:lnTo>
                    <a:pt x="0" y="662940"/>
                  </a:lnTo>
                  <a:lnTo>
                    <a:pt x="7620" y="662940"/>
                  </a:lnTo>
                  <a:lnTo>
                    <a:pt x="7620" y="655320"/>
                  </a:lnTo>
                  <a:close/>
                </a:path>
                <a:path w="7620" h="1074420">
                  <a:moveTo>
                    <a:pt x="7620" y="640080"/>
                  </a:moveTo>
                  <a:lnTo>
                    <a:pt x="0" y="640080"/>
                  </a:lnTo>
                  <a:lnTo>
                    <a:pt x="0" y="647700"/>
                  </a:lnTo>
                  <a:lnTo>
                    <a:pt x="7620" y="647700"/>
                  </a:lnTo>
                  <a:lnTo>
                    <a:pt x="7620" y="640080"/>
                  </a:lnTo>
                  <a:close/>
                </a:path>
                <a:path w="7620" h="1074420">
                  <a:moveTo>
                    <a:pt x="7620" y="624840"/>
                  </a:moveTo>
                  <a:lnTo>
                    <a:pt x="0" y="624840"/>
                  </a:lnTo>
                  <a:lnTo>
                    <a:pt x="0" y="632460"/>
                  </a:lnTo>
                  <a:lnTo>
                    <a:pt x="7620" y="632460"/>
                  </a:lnTo>
                  <a:lnTo>
                    <a:pt x="7620" y="624840"/>
                  </a:lnTo>
                  <a:close/>
                </a:path>
                <a:path w="7620" h="1074420">
                  <a:moveTo>
                    <a:pt x="7620" y="609600"/>
                  </a:moveTo>
                  <a:lnTo>
                    <a:pt x="0" y="609600"/>
                  </a:lnTo>
                  <a:lnTo>
                    <a:pt x="0" y="617220"/>
                  </a:lnTo>
                  <a:lnTo>
                    <a:pt x="7620" y="617220"/>
                  </a:lnTo>
                  <a:lnTo>
                    <a:pt x="7620" y="609600"/>
                  </a:lnTo>
                  <a:close/>
                </a:path>
                <a:path w="7620" h="1074420">
                  <a:moveTo>
                    <a:pt x="7620" y="594360"/>
                  </a:moveTo>
                  <a:lnTo>
                    <a:pt x="0" y="594360"/>
                  </a:lnTo>
                  <a:lnTo>
                    <a:pt x="0" y="601980"/>
                  </a:lnTo>
                  <a:lnTo>
                    <a:pt x="7620" y="601980"/>
                  </a:lnTo>
                  <a:lnTo>
                    <a:pt x="7620" y="594360"/>
                  </a:lnTo>
                  <a:close/>
                </a:path>
                <a:path w="7620" h="1074420">
                  <a:moveTo>
                    <a:pt x="7620" y="579120"/>
                  </a:moveTo>
                  <a:lnTo>
                    <a:pt x="0" y="579120"/>
                  </a:lnTo>
                  <a:lnTo>
                    <a:pt x="0" y="586740"/>
                  </a:lnTo>
                  <a:lnTo>
                    <a:pt x="7620" y="586740"/>
                  </a:lnTo>
                  <a:lnTo>
                    <a:pt x="7620" y="579120"/>
                  </a:lnTo>
                  <a:close/>
                </a:path>
                <a:path w="7620" h="1074420">
                  <a:moveTo>
                    <a:pt x="7620" y="563880"/>
                  </a:moveTo>
                  <a:lnTo>
                    <a:pt x="0" y="563880"/>
                  </a:lnTo>
                  <a:lnTo>
                    <a:pt x="0" y="571500"/>
                  </a:lnTo>
                  <a:lnTo>
                    <a:pt x="7620" y="571500"/>
                  </a:lnTo>
                  <a:lnTo>
                    <a:pt x="7620" y="563880"/>
                  </a:lnTo>
                  <a:close/>
                </a:path>
                <a:path w="7620" h="1074420">
                  <a:moveTo>
                    <a:pt x="7620" y="548640"/>
                  </a:moveTo>
                  <a:lnTo>
                    <a:pt x="0" y="548640"/>
                  </a:lnTo>
                  <a:lnTo>
                    <a:pt x="0" y="556260"/>
                  </a:lnTo>
                  <a:lnTo>
                    <a:pt x="7620" y="556260"/>
                  </a:lnTo>
                  <a:lnTo>
                    <a:pt x="7620" y="548640"/>
                  </a:lnTo>
                  <a:close/>
                </a:path>
                <a:path w="7620" h="1074420">
                  <a:moveTo>
                    <a:pt x="7620" y="533400"/>
                  </a:moveTo>
                  <a:lnTo>
                    <a:pt x="0" y="533400"/>
                  </a:lnTo>
                  <a:lnTo>
                    <a:pt x="0" y="541020"/>
                  </a:lnTo>
                  <a:lnTo>
                    <a:pt x="7620" y="541020"/>
                  </a:lnTo>
                  <a:lnTo>
                    <a:pt x="7620" y="533400"/>
                  </a:lnTo>
                  <a:close/>
                </a:path>
                <a:path w="7620" h="1074420">
                  <a:moveTo>
                    <a:pt x="7620" y="518160"/>
                  </a:moveTo>
                  <a:lnTo>
                    <a:pt x="0" y="518160"/>
                  </a:lnTo>
                  <a:lnTo>
                    <a:pt x="0" y="525780"/>
                  </a:lnTo>
                  <a:lnTo>
                    <a:pt x="7620" y="525780"/>
                  </a:lnTo>
                  <a:lnTo>
                    <a:pt x="7620" y="518160"/>
                  </a:lnTo>
                  <a:close/>
                </a:path>
                <a:path w="7620" h="1074420">
                  <a:moveTo>
                    <a:pt x="7620" y="502920"/>
                  </a:moveTo>
                  <a:lnTo>
                    <a:pt x="0" y="502920"/>
                  </a:lnTo>
                  <a:lnTo>
                    <a:pt x="0" y="510540"/>
                  </a:lnTo>
                  <a:lnTo>
                    <a:pt x="7620" y="510540"/>
                  </a:lnTo>
                  <a:lnTo>
                    <a:pt x="7620" y="502920"/>
                  </a:lnTo>
                  <a:close/>
                </a:path>
                <a:path w="7620" h="1074420">
                  <a:moveTo>
                    <a:pt x="7620" y="487680"/>
                  </a:moveTo>
                  <a:lnTo>
                    <a:pt x="0" y="487680"/>
                  </a:lnTo>
                  <a:lnTo>
                    <a:pt x="0" y="495300"/>
                  </a:lnTo>
                  <a:lnTo>
                    <a:pt x="7620" y="495300"/>
                  </a:lnTo>
                  <a:lnTo>
                    <a:pt x="7620" y="487680"/>
                  </a:lnTo>
                  <a:close/>
                </a:path>
                <a:path w="7620" h="1074420">
                  <a:moveTo>
                    <a:pt x="7620" y="472440"/>
                  </a:moveTo>
                  <a:lnTo>
                    <a:pt x="0" y="472440"/>
                  </a:lnTo>
                  <a:lnTo>
                    <a:pt x="0" y="480060"/>
                  </a:lnTo>
                  <a:lnTo>
                    <a:pt x="7620" y="480060"/>
                  </a:lnTo>
                  <a:lnTo>
                    <a:pt x="7620" y="472440"/>
                  </a:lnTo>
                  <a:close/>
                </a:path>
                <a:path w="7620" h="1074420">
                  <a:moveTo>
                    <a:pt x="7620" y="457200"/>
                  </a:moveTo>
                  <a:lnTo>
                    <a:pt x="0" y="457200"/>
                  </a:lnTo>
                  <a:lnTo>
                    <a:pt x="0" y="464820"/>
                  </a:lnTo>
                  <a:lnTo>
                    <a:pt x="7620" y="464820"/>
                  </a:lnTo>
                  <a:lnTo>
                    <a:pt x="7620" y="457200"/>
                  </a:lnTo>
                  <a:close/>
                </a:path>
                <a:path w="7620" h="1074420">
                  <a:moveTo>
                    <a:pt x="7620" y="441960"/>
                  </a:moveTo>
                  <a:lnTo>
                    <a:pt x="0" y="441960"/>
                  </a:lnTo>
                  <a:lnTo>
                    <a:pt x="0" y="449580"/>
                  </a:lnTo>
                  <a:lnTo>
                    <a:pt x="7620" y="449580"/>
                  </a:lnTo>
                  <a:lnTo>
                    <a:pt x="7620" y="441960"/>
                  </a:lnTo>
                  <a:close/>
                </a:path>
                <a:path w="7620" h="1074420">
                  <a:moveTo>
                    <a:pt x="7620" y="426720"/>
                  </a:moveTo>
                  <a:lnTo>
                    <a:pt x="0" y="426720"/>
                  </a:lnTo>
                  <a:lnTo>
                    <a:pt x="0" y="434340"/>
                  </a:lnTo>
                  <a:lnTo>
                    <a:pt x="7620" y="434340"/>
                  </a:lnTo>
                  <a:lnTo>
                    <a:pt x="7620" y="426720"/>
                  </a:lnTo>
                  <a:close/>
                </a:path>
                <a:path w="7620" h="1074420">
                  <a:moveTo>
                    <a:pt x="7620" y="411480"/>
                  </a:moveTo>
                  <a:lnTo>
                    <a:pt x="0" y="411480"/>
                  </a:lnTo>
                  <a:lnTo>
                    <a:pt x="0" y="419100"/>
                  </a:lnTo>
                  <a:lnTo>
                    <a:pt x="7620" y="419100"/>
                  </a:lnTo>
                  <a:lnTo>
                    <a:pt x="7620" y="411480"/>
                  </a:lnTo>
                  <a:close/>
                </a:path>
                <a:path w="7620" h="1074420">
                  <a:moveTo>
                    <a:pt x="7620" y="396240"/>
                  </a:moveTo>
                  <a:lnTo>
                    <a:pt x="0" y="396240"/>
                  </a:lnTo>
                  <a:lnTo>
                    <a:pt x="0" y="403860"/>
                  </a:lnTo>
                  <a:lnTo>
                    <a:pt x="7620" y="403860"/>
                  </a:lnTo>
                  <a:lnTo>
                    <a:pt x="7620" y="396240"/>
                  </a:lnTo>
                  <a:close/>
                </a:path>
                <a:path w="7620" h="1074420">
                  <a:moveTo>
                    <a:pt x="7620" y="381000"/>
                  </a:moveTo>
                  <a:lnTo>
                    <a:pt x="0" y="381000"/>
                  </a:lnTo>
                  <a:lnTo>
                    <a:pt x="0" y="388620"/>
                  </a:lnTo>
                  <a:lnTo>
                    <a:pt x="7620" y="388620"/>
                  </a:lnTo>
                  <a:lnTo>
                    <a:pt x="7620" y="381000"/>
                  </a:lnTo>
                  <a:close/>
                </a:path>
                <a:path w="7620" h="1074420">
                  <a:moveTo>
                    <a:pt x="7620" y="365760"/>
                  </a:moveTo>
                  <a:lnTo>
                    <a:pt x="0" y="365760"/>
                  </a:lnTo>
                  <a:lnTo>
                    <a:pt x="0" y="373380"/>
                  </a:lnTo>
                  <a:lnTo>
                    <a:pt x="7620" y="373380"/>
                  </a:lnTo>
                  <a:lnTo>
                    <a:pt x="7620" y="365760"/>
                  </a:lnTo>
                  <a:close/>
                </a:path>
                <a:path w="7620" h="1074420">
                  <a:moveTo>
                    <a:pt x="7620" y="350520"/>
                  </a:moveTo>
                  <a:lnTo>
                    <a:pt x="0" y="350520"/>
                  </a:lnTo>
                  <a:lnTo>
                    <a:pt x="0" y="358140"/>
                  </a:lnTo>
                  <a:lnTo>
                    <a:pt x="7620" y="358140"/>
                  </a:lnTo>
                  <a:lnTo>
                    <a:pt x="7620" y="350520"/>
                  </a:lnTo>
                  <a:close/>
                </a:path>
                <a:path w="7620" h="1074420">
                  <a:moveTo>
                    <a:pt x="7620" y="335280"/>
                  </a:moveTo>
                  <a:lnTo>
                    <a:pt x="0" y="335280"/>
                  </a:lnTo>
                  <a:lnTo>
                    <a:pt x="0" y="342900"/>
                  </a:lnTo>
                  <a:lnTo>
                    <a:pt x="7620" y="342900"/>
                  </a:lnTo>
                  <a:lnTo>
                    <a:pt x="7620" y="335280"/>
                  </a:lnTo>
                  <a:close/>
                </a:path>
                <a:path w="7620" h="1074420">
                  <a:moveTo>
                    <a:pt x="7620" y="320040"/>
                  </a:moveTo>
                  <a:lnTo>
                    <a:pt x="0" y="320040"/>
                  </a:lnTo>
                  <a:lnTo>
                    <a:pt x="0" y="327660"/>
                  </a:lnTo>
                  <a:lnTo>
                    <a:pt x="7620" y="327660"/>
                  </a:lnTo>
                  <a:lnTo>
                    <a:pt x="7620" y="320040"/>
                  </a:lnTo>
                  <a:close/>
                </a:path>
                <a:path w="7620" h="1074420">
                  <a:moveTo>
                    <a:pt x="7620" y="304800"/>
                  </a:moveTo>
                  <a:lnTo>
                    <a:pt x="0" y="304800"/>
                  </a:lnTo>
                  <a:lnTo>
                    <a:pt x="0" y="312420"/>
                  </a:lnTo>
                  <a:lnTo>
                    <a:pt x="7620" y="312420"/>
                  </a:lnTo>
                  <a:lnTo>
                    <a:pt x="7620" y="304800"/>
                  </a:lnTo>
                  <a:close/>
                </a:path>
                <a:path w="7620" h="1074420">
                  <a:moveTo>
                    <a:pt x="7620" y="289560"/>
                  </a:moveTo>
                  <a:lnTo>
                    <a:pt x="0" y="289560"/>
                  </a:lnTo>
                  <a:lnTo>
                    <a:pt x="0" y="297180"/>
                  </a:lnTo>
                  <a:lnTo>
                    <a:pt x="7620" y="297180"/>
                  </a:lnTo>
                  <a:lnTo>
                    <a:pt x="7620" y="289560"/>
                  </a:lnTo>
                  <a:close/>
                </a:path>
                <a:path w="7620" h="1074420">
                  <a:moveTo>
                    <a:pt x="7620" y="274320"/>
                  </a:moveTo>
                  <a:lnTo>
                    <a:pt x="0" y="274320"/>
                  </a:lnTo>
                  <a:lnTo>
                    <a:pt x="0" y="281940"/>
                  </a:lnTo>
                  <a:lnTo>
                    <a:pt x="7620" y="281940"/>
                  </a:lnTo>
                  <a:lnTo>
                    <a:pt x="7620" y="274320"/>
                  </a:lnTo>
                  <a:close/>
                </a:path>
                <a:path w="7620" h="1074420">
                  <a:moveTo>
                    <a:pt x="7620" y="259080"/>
                  </a:moveTo>
                  <a:lnTo>
                    <a:pt x="0" y="259080"/>
                  </a:lnTo>
                  <a:lnTo>
                    <a:pt x="0" y="266700"/>
                  </a:lnTo>
                  <a:lnTo>
                    <a:pt x="7620" y="266700"/>
                  </a:lnTo>
                  <a:lnTo>
                    <a:pt x="7620" y="259080"/>
                  </a:lnTo>
                  <a:close/>
                </a:path>
                <a:path w="7620" h="1074420">
                  <a:moveTo>
                    <a:pt x="7620" y="243840"/>
                  </a:moveTo>
                  <a:lnTo>
                    <a:pt x="0" y="243840"/>
                  </a:lnTo>
                  <a:lnTo>
                    <a:pt x="0" y="251460"/>
                  </a:lnTo>
                  <a:lnTo>
                    <a:pt x="7620" y="251460"/>
                  </a:lnTo>
                  <a:lnTo>
                    <a:pt x="7620" y="243840"/>
                  </a:lnTo>
                  <a:close/>
                </a:path>
                <a:path w="7620" h="1074420">
                  <a:moveTo>
                    <a:pt x="7620" y="228600"/>
                  </a:moveTo>
                  <a:lnTo>
                    <a:pt x="0" y="228600"/>
                  </a:lnTo>
                  <a:lnTo>
                    <a:pt x="0" y="236220"/>
                  </a:lnTo>
                  <a:lnTo>
                    <a:pt x="7620" y="236220"/>
                  </a:lnTo>
                  <a:lnTo>
                    <a:pt x="7620" y="228600"/>
                  </a:lnTo>
                  <a:close/>
                </a:path>
                <a:path w="7620" h="1074420">
                  <a:moveTo>
                    <a:pt x="7620" y="213360"/>
                  </a:moveTo>
                  <a:lnTo>
                    <a:pt x="0" y="213360"/>
                  </a:lnTo>
                  <a:lnTo>
                    <a:pt x="0" y="220980"/>
                  </a:lnTo>
                  <a:lnTo>
                    <a:pt x="7620" y="220980"/>
                  </a:lnTo>
                  <a:lnTo>
                    <a:pt x="7620" y="213360"/>
                  </a:lnTo>
                  <a:close/>
                </a:path>
                <a:path w="7620" h="1074420">
                  <a:moveTo>
                    <a:pt x="7620" y="198120"/>
                  </a:moveTo>
                  <a:lnTo>
                    <a:pt x="0" y="198120"/>
                  </a:lnTo>
                  <a:lnTo>
                    <a:pt x="0" y="205740"/>
                  </a:lnTo>
                  <a:lnTo>
                    <a:pt x="7620" y="205740"/>
                  </a:lnTo>
                  <a:lnTo>
                    <a:pt x="7620" y="198120"/>
                  </a:lnTo>
                  <a:close/>
                </a:path>
                <a:path w="7620" h="1074420">
                  <a:moveTo>
                    <a:pt x="7620" y="182880"/>
                  </a:moveTo>
                  <a:lnTo>
                    <a:pt x="0" y="182880"/>
                  </a:lnTo>
                  <a:lnTo>
                    <a:pt x="0" y="190500"/>
                  </a:lnTo>
                  <a:lnTo>
                    <a:pt x="7620" y="190500"/>
                  </a:lnTo>
                  <a:lnTo>
                    <a:pt x="7620" y="182880"/>
                  </a:lnTo>
                  <a:close/>
                </a:path>
                <a:path w="7620" h="1074420">
                  <a:moveTo>
                    <a:pt x="7620" y="167640"/>
                  </a:moveTo>
                  <a:lnTo>
                    <a:pt x="0" y="167640"/>
                  </a:lnTo>
                  <a:lnTo>
                    <a:pt x="0" y="175260"/>
                  </a:lnTo>
                  <a:lnTo>
                    <a:pt x="7620" y="175260"/>
                  </a:lnTo>
                  <a:lnTo>
                    <a:pt x="7620" y="167640"/>
                  </a:lnTo>
                  <a:close/>
                </a:path>
                <a:path w="7620" h="1074420">
                  <a:moveTo>
                    <a:pt x="7620" y="152400"/>
                  </a:moveTo>
                  <a:lnTo>
                    <a:pt x="0" y="152400"/>
                  </a:lnTo>
                  <a:lnTo>
                    <a:pt x="0" y="160020"/>
                  </a:lnTo>
                  <a:lnTo>
                    <a:pt x="7620" y="160020"/>
                  </a:lnTo>
                  <a:lnTo>
                    <a:pt x="7620" y="152400"/>
                  </a:lnTo>
                  <a:close/>
                </a:path>
                <a:path w="7620" h="1074420">
                  <a:moveTo>
                    <a:pt x="7620" y="137160"/>
                  </a:moveTo>
                  <a:lnTo>
                    <a:pt x="0" y="137160"/>
                  </a:lnTo>
                  <a:lnTo>
                    <a:pt x="0" y="144780"/>
                  </a:lnTo>
                  <a:lnTo>
                    <a:pt x="7620" y="144780"/>
                  </a:lnTo>
                  <a:lnTo>
                    <a:pt x="7620" y="137160"/>
                  </a:lnTo>
                  <a:close/>
                </a:path>
                <a:path w="7620" h="1074420">
                  <a:moveTo>
                    <a:pt x="7620" y="121920"/>
                  </a:moveTo>
                  <a:lnTo>
                    <a:pt x="0" y="121920"/>
                  </a:lnTo>
                  <a:lnTo>
                    <a:pt x="0" y="129540"/>
                  </a:lnTo>
                  <a:lnTo>
                    <a:pt x="7620" y="129540"/>
                  </a:lnTo>
                  <a:lnTo>
                    <a:pt x="7620" y="121920"/>
                  </a:lnTo>
                  <a:close/>
                </a:path>
                <a:path w="7620" h="1074420">
                  <a:moveTo>
                    <a:pt x="7620" y="106680"/>
                  </a:moveTo>
                  <a:lnTo>
                    <a:pt x="0" y="10668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106680"/>
                  </a:lnTo>
                  <a:close/>
                </a:path>
                <a:path w="7620" h="1074420">
                  <a:moveTo>
                    <a:pt x="7620" y="91440"/>
                  </a:moveTo>
                  <a:lnTo>
                    <a:pt x="0" y="91440"/>
                  </a:lnTo>
                  <a:lnTo>
                    <a:pt x="0" y="99060"/>
                  </a:lnTo>
                  <a:lnTo>
                    <a:pt x="7620" y="99060"/>
                  </a:lnTo>
                  <a:lnTo>
                    <a:pt x="7620" y="91440"/>
                  </a:lnTo>
                  <a:close/>
                </a:path>
                <a:path w="7620" h="1074420">
                  <a:moveTo>
                    <a:pt x="7620" y="76200"/>
                  </a:moveTo>
                  <a:lnTo>
                    <a:pt x="0" y="76200"/>
                  </a:lnTo>
                  <a:lnTo>
                    <a:pt x="0" y="83820"/>
                  </a:lnTo>
                  <a:lnTo>
                    <a:pt x="7620" y="83820"/>
                  </a:lnTo>
                  <a:lnTo>
                    <a:pt x="7620" y="76200"/>
                  </a:lnTo>
                  <a:close/>
                </a:path>
                <a:path w="7620" h="1074420">
                  <a:moveTo>
                    <a:pt x="7620" y="60960"/>
                  </a:moveTo>
                  <a:lnTo>
                    <a:pt x="0" y="60960"/>
                  </a:lnTo>
                  <a:lnTo>
                    <a:pt x="0" y="68580"/>
                  </a:lnTo>
                  <a:lnTo>
                    <a:pt x="7620" y="68580"/>
                  </a:lnTo>
                  <a:lnTo>
                    <a:pt x="7620" y="60960"/>
                  </a:lnTo>
                  <a:close/>
                </a:path>
                <a:path w="7620" h="1074420">
                  <a:moveTo>
                    <a:pt x="7620" y="45720"/>
                  </a:moveTo>
                  <a:lnTo>
                    <a:pt x="0" y="4572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45720"/>
                  </a:lnTo>
                  <a:close/>
                </a:path>
                <a:path w="7620" h="1074420">
                  <a:moveTo>
                    <a:pt x="7620" y="30480"/>
                  </a:moveTo>
                  <a:lnTo>
                    <a:pt x="0" y="30480"/>
                  </a:lnTo>
                  <a:lnTo>
                    <a:pt x="0" y="38100"/>
                  </a:lnTo>
                  <a:lnTo>
                    <a:pt x="7620" y="38100"/>
                  </a:lnTo>
                  <a:lnTo>
                    <a:pt x="7620" y="30480"/>
                  </a:lnTo>
                  <a:close/>
                </a:path>
                <a:path w="7620" h="1074420">
                  <a:moveTo>
                    <a:pt x="76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7620" y="22860"/>
                  </a:lnTo>
                  <a:lnTo>
                    <a:pt x="7620" y="15240"/>
                  </a:lnTo>
                  <a:close/>
                </a:path>
                <a:path w="7620" h="10744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65876" y="2404059"/>
              <a:ext cx="7620" cy="1074420"/>
            </a:xfrm>
            <a:custGeom>
              <a:avLst/>
              <a:gdLst/>
              <a:ahLst/>
              <a:cxnLst/>
              <a:rect l="l" t="t" r="r" b="b"/>
              <a:pathLst>
                <a:path w="7620" h="1074420">
                  <a:moveTo>
                    <a:pt x="7620" y="1066800"/>
                  </a:moveTo>
                  <a:lnTo>
                    <a:pt x="0" y="1066800"/>
                  </a:lnTo>
                  <a:lnTo>
                    <a:pt x="0" y="1074420"/>
                  </a:lnTo>
                  <a:lnTo>
                    <a:pt x="7620" y="1074420"/>
                  </a:lnTo>
                  <a:lnTo>
                    <a:pt x="7620" y="1066800"/>
                  </a:lnTo>
                  <a:close/>
                </a:path>
                <a:path w="7620" h="1074420">
                  <a:moveTo>
                    <a:pt x="7620" y="1051560"/>
                  </a:moveTo>
                  <a:lnTo>
                    <a:pt x="0" y="1051560"/>
                  </a:lnTo>
                  <a:lnTo>
                    <a:pt x="0" y="1059180"/>
                  </a:lnTo>
                  <a:lnTo>
                    <a:pt x="7620" y="1059180"/>
                  </a:lnTo>
                  <a:lnTo>
                    <a:pt x="7620" y="1051560"/>
                  </a:lnTo>
                  <a:close/>
                </a:path>
                <a:path w="7620" h="1074420">
                  <a:moveTo>
                    <a:pt x="7620" y="1036320"/>
                  </a:moveTo>
                  <a:lnTo>
                    <a:pt x="0" y="1036320"/>
                  </a:lnTo>
                  <a:lnTo>
                    <a:pt x="0" y="1043940"/>
                  </a:lnTo>
                  <a:lnTo>
                    <a:pt x="7620" y="1043940"/>
                  </a:lnTo>
                  <a:lnTo>
                    <a:pt x="7620" y="1036320"/>
                  </a:lnTo>
                  <a:close/>
                </a:path>
                <a:path w="7620" h="1074420">
                  <a:moveTo>
                    <a:pt x="7620" y="1021080"/>
                  </a:moveTo>
                  <a:lnTo>
                    <a:pt x="0" y="1021080"/>
                  </a:lnTo>
                  <a:lnTo>
                    <a:pt x="0" y="1028700"/>
                  </a:lnTo>
                  <a:lnTo>
                    <a:pt x="7620" y="1028700"/>
                  </a:lnTo>
                  <a:lnTo>
                    <a:pt x="7620" y="1021080"/>
                  </a:lnTo>
                  <a:close/>
                </a:path>
                <a:path w="7620" h="1074420">
                  <a:moveTo>
                    <a:pt x="7620" y="1005840"/>
                  </a:moveTo>
                  <a:lnTo>
                    <a:pt x="0" y="1005840"/>
                  </a:lnTo>
                  <a:lnTo>
                    <a:pt x="0" y="1013460"/>
                  </a:lnTo>
                  <a:lnTo>
                    <a:pt x="7620" y="1013460"/>
                  </a:lnTo>
                  <a:lnTo>
                    <a:pt x="7620" y="1005840"/>
                  </a:lnTo>
                  <a:close/>
                </a:path>
                <a:path w="7620" h="1074420">
                  <a:moveTo>
                    <a:pt x="7620" y="990600"/>
                  </a:moveTo>
                  <a:lnTo>
                    <a:pt x="0" y="990600"/>
                  </a:lnTo>
                  <a:lnTo>
                    <a:pt x="0" y="998220"/>
                  </a:lnTo>
                  <a:lnTo>
                    <a:pt x="7620" y="998220"/>
                  </a:lnTo>
                  <a:lnTo>
                    <a:pt x="7620" y="990600"/>
                  </a:lnTo>
                  <a:close/>
                </a:path>
                <a:path w="7620" h="1074420">
                  <a:moveTo>
                    <a:pt x="7620" y="975360"/>
                  </a:moveTo>
                  <a:lnTo>
                    <a:pt x="0" y="975360"/>
                  </a:lnTo>
                  <a:lnTo>
                    <a:pt x="0" y="982980"/>
                  </a:lnTo>
                  <a:lnTo>
                    <a:pt x="7620" y="982980"/>
                  </a:lnTo>
                  <a:lnTo>
                    <a:pt x="7620" y="975360"/>
                  </a:lnTo>
                  <a:close/>
                </a:path>
                <a:path w="7620" h="1074420">
                  <a:moveTo>
                    <a:pt x="7620" y="960120"/>
                  </a:moveTo>
                  <a:lnTo>
                    <a:pt x="0" y="960120"/>
                  </a:lnTo>
                  <a:lnTo>
                    <a:pt x="0" y="967740"/>
                  </a:lnTo>
                  <a:lnTo>
                    <a:pt x="7620" y="967740"/>
                  </a:lnTo>
                  <a:lnTo>
                    <a:pt x="7620" y="960120"/>
                  </a:lnTo>
                  <a:close/>
                </a:path>
                <a:path w="7620" h="1074420">
                  <a:moveTo>
                    <a:pt x="7620" y="944880"/>
                  </a:moveTo>
                  <a:lnTo>
                    <a:pt x="0" y="944880"/>
                  </a:lnTo>
                  <a:lnTo>
                    <a:pt x="0" y="952500"/>
                  </a:lnTo>
                  <a:lnTo>
                    <a:pt x="7620" y="952500"/>
                  </a:lnTo>
                  <a:lnTo>
                    <a:pt x="7620" y="944880"/>
                  </a:lnTo>
                  <a:close/>
                </a:path>
                <a:path w="7620" h="1074420">
                  <a:moveTo>
                    <a:pt x="7620" y="929640"/>
                  </a:moveTo>
                  <a:lnTo>
                    <a:pt x="0" y="929640"/>
                  </a:lnTo>
                  <a:lnTo>
                    <a:pt x="0" y="937260"/>
                  </a:lnTo>
                  <a:lnTo>
                    <a:pt x="7620" y="937260"/>
                  </a:lnTo>
                  <a:lnTo>
                    <a:pt x="7620" y="929640"/>
                  </a:lnTo>
                  <a:close/>
                </a:path>
                <a:path w="7620" h="1074420">
                  <a:moveTo>
                    <a:pt x="7620" y="914400"/>
                  </a:moveTo>
                  <a:lnTo>
                    <a:pt x="0" y="914400"/>
                  </a:lnTo>
                  <a:lnTo>
                    <a:pt x="0" y="922020"/>
                  </a:lnTo>
                  <a:lnTo>
                    <a:pt x="7620" y="922020"/>
                  </a:lnTo>
                  <a:lnTo>
                    <a:pt x="7620" y="914400"/>
                  </a:lnTo>
                  <a:close/>
                </a:path>
                <a:path w="7620" h="1074420">
                  <a:moveTo>
                    <a:pt x="7620" y="899160"/>
                  </a:moveTo>
                  <a:lnTo>
                    <a:pt x="0" y="899160"/>
                  </a:lnTo>
                  <a:lnTo>
                    <a:pt x="0" y="906780"/>
                  </a:lnTo>
                  <a:lnTo>
                    <a:pt x="7620" y="906780"/>
                  </a:lnTo>
                  <a:lnTo>
                    <a:pt x="7620" y="899160"/>
                  </a:lnTo>
                  <a:close/>
                </a:path>
                <a:path w="7620" h="1074420">
                  <a:moveTo>
                    <a:pt x="7620" y="883920"/>
                  </a:moveTo>
                  <a:lnTo>
                    <a:pt x="0" y="883920"/>
                  </a:lnTo>
                  <a:lnTo>
                    <a:pt x="0" y="891540"/>
                  </a:lnTo>
                  <a:lnTo>
                    <a:pt x="7620" y="891540"/>
                  </a:lnTo>
                  <a:lnTo>
                    <a:pt x="7620" y="883920"/>
                  </a:lnTo>
                  <a:close/>
                </a:path>
                <a:path w="7620" h="1074420">
                  <a:moveTo>
                    <a:pt x="7620" y="868680"/>
                  </a:moveTo>
                  <a:lnTo>
                    <a:pt x="0" y="868680"/>
                  </a:lnTo>
                  <a:lnTo>
                    <a:pt x="0" y="876300"/>
                  </a:lnTo>
                  <a:lnTo>
                    <a:pt x="7620" y="876300"/>
                  </a:lnTo>
                  <a:lnTo>
                    <a:pt x="7620" y="868680"/>
                  </a:lnTo>
                  <a:close/>
                </a:path>
                <a:path w="7620" h="1074420">
                  <a:moveTo>
                    <a:pt x="7620" y="853440"/>
                  </a:moveTo>
                  <a:lnTo>
                    <a:pt x="0" y="853440"/>
                  </a:lnTo>
                  <a:lnTo>
                    <a:pt x="0" y="861060"/>
                  </a:lnTo>
                  <a:lnTo>
                    <a:pt x="7620" y="861060"/>
                  </a:lnTo>
                  <a:lnTo>
                    <a:pt x="7620" y="853440"/>
                  </a:lnTo>
                  <a:close/>
                </a:path>
                <a:path w="7620" h="1074420">
                  <a:moveTo>
                    <a:pt x="7620" y="838200"/>
                  </a:moveTo>
                  <a:lnTo>
                    <a:pt x="0" y="838200"/>
                  </a:lnTo>
                  <a:lnTo>
                    <a:pt x="0" y="845820"/>
                  </a:lnTo>
                  <a:lnTo>
                    <a:pt x="7620" y="845820"/>
                  </a:lnTo>
                  <a:lnTo>
                    <a:pt x="7620" y="838200"/>
                  </a:lnTo>
                  <a:close/>
                </a:path>
                <a:path w="7620" h="1074420">
                  <a:moveTo>
                    <a:pt x="7620" y="822960"/>
                  </a:moveTo>
                  <a:lnTo>
                    <a:pt x="0" y="822960"/>
                  </a:lnTo>
                  <a:lnTo>
                    <a:pt x="0" y="830580"/>
                  </a:lnTo>
                  <a:lnTo>
                    <a:pt x="7620" y="830580"/>
                  </a:lnTo>
                  <a:lnTo>
                    <a:pt x="7620" y="822960"/>
                  </a:lnTo>
                  <a:close/>
                </a:path>
                <a:path w="7620" h="1074420">
                  <a:moveTo>
                    <a:pt x="7620" y="807720"/>
                  </a:moveTo>
                  <a:lnTo>
                    <a:pt x="0" y="807720"/>
                  </a:lnTo>
                  <a:lnTo>
                    <a:pt x="0" y="815340"/>
                  </a:lnTo>
                  <a:lnTo>
                    <a:pt x="7620" y="815340"/>
                  </a:lnTo>
                  <a:lnTo>
                    <a:pt x="7620" y="807720"/>
                  </a:lnTo>
                  <a:close/>
                </a:path>
                <a:path w="7620" h="1074420">
                  <a:moveTo>
                    <a:pt x="7620" y="792480"/>
                  </a:moveTo>
                  <a:lnTo>
                    <a:pt x="0" y="792480"/>
                  </a:lnTo>
                  <a:lnTo>
                    <a:pt x="0" y="800100"/>
                  </a:lnTo>
                  <a:lnTo>
                    <a:pt x="7620" y="800100"/>
                  </a:lnTo>
                  <a:lnTo>
                    <a:pt x="7620" y="792480"/>
                  </a:lnTo>
                  <a:close/>
                </a:path>
                <a:path w="7620" h="1074420">
                  <a:moveTo>
                    <a:pt x="7620" y="777240"/>
                  </a:moveTo>
                  <a:lnTo>
                    <a:pt x="0" y="777240"/>
                  </a:lnTo>
                  <a:lnTo>
                    <a:pt x="0" y="784860"/>
                  </a:lnTo>
                  <a:lnTo>
                    <a:pt x="7620" y="784860"/>
                  </a:lnTo>
                  <a:lnTo>
                    <a:pt x="7620" y="777240"/>
                  </a:lnTo>
                  <a:close/>
                </a:path>
                <a:path w="7620" h="1074420">
                  <a:moveTo>
                    <a:pt x="7620" y="762000"/>
                  </a:moveTo>
                  <a:lnTo>
                    <a:pt x="0" y="762000"/>
                  </a:lnTo>
                  <a:lnTo>
                    <a:pt x="0" y="769620"/>
                  </a:lnTo>
                  <a:lnTo>
                    <a:pt x="7620" y="769620"/>
                  </a:lnTo>
                  <a:lnTo>
                    <a:pt x="7620" y="762000"/>
                  </a:lnTo>
                  <a:close/>
                </a:path>
                <a:path w="7620" h="1074420">
                  <a:moveTo>
                    <a:pt x="7620" y="746760"/>
                  </a:moveTo>
                  <a:lnTo>
                    <a:pt x="0" y="746760"/>
                  </a:lnTo>
                  <a:lnTo>
                    <a:pt x="0" y="754380"/>
                  </a:lnTo>
                  <a:lnTo>
                    <a:pt x="7620" y="754380"/>
                  </a:lnTo>
                  <a:lnTo>
                    <a:pt x="7620" y="746760"/>
                  </a:lnTo>
                  <a:close/>
                </a:path>
                <a:path w="7620" h="1074420">
                  <a:moveTo>
                    <a:pt x="7620" y="731520"/>
                  </a:moveTo>
                  <a:lnTo>
                    <a:pt x="0" y="731520"/>
                  </a:lnTo>
                  <a:lnTo>
                    <a:pt x="0" y="739140"/>
                  </a:lnTo>
                  <a:lnTo>
                    <a:pt x="7620" y="739140"/>
                  </a:lnTo>
                  <a:lnTo>
                    <a:pt x="7620" y="731520"/>
                  </a:lnTo>
                  <a:close/>
                </a:path>
                <a:path w="7620" h="1074420">
                  <a:moveTo>
                    <a:pt x="7620" y="716280"/>
                  </a:moveTo>
                  <a:lnTo>
                    <a:pt x="0" y="716280"/>
                  </a:lnTo>
                  <a:lnTo>
                    <a:pt x="0" y="723900"/>
                  </a:lnTo>
                  <a:lnTo>
                    <a:pt x="7620" y="723900"/>
                  </a:lnTo>
                  <a:lnTo>
                    <a:pt x="7620" y="716280"/>
                  </a:lnTo>
                  <a:close/>
                </a:path>
                <a:path w="7620" h="1074420">
                  <a:moveTo>
                    <a:pt x="7620" y="701040"/>
                  </a:moveTo>
                  <a:lnTo>
                    <a:pt x="0" y="701040"/>
                  </a:lnTo>
                  <a:lnTo>
                    <a:pt x="0" y="708660"/>
                  </a:lnTo>
                  <a:lnTo>
                    <a:pt x="7620" y="708660"/>
                  </a:lnTo>
                  <a:lnTo>
                    <a:pt x="7620" y="701040"/>
                  </a:lnTo>
                  <a:close/>
                </a:path>
                <a:path w="7620" h="1074420">
                  <a:moveTo>
                    <a:pt x="7620" y="685800"/>
                  </a:moveTo>
                  <a:lnTo>
                    <a:pt x="0" y="685800"/>
                  </a:lnTo>
                  <a:lnTo>
                    <a:pt x="0" y="693420"/>
                  </a:lnTo>
                  <a:lnTo>
                    <a:pt x="7620" y="693420"/>
                  </a:lnTo>
                  <a:lnTo>
                    <a:pt x="7620" y="685800"/>
                  </a:lnTo>
                  <a:close/>
                </a:path>
                <a:path w="7620" h="1074420">
                  <a:moveTo>
                    <a:pt x="7620" y="670560"/>
                  </a:moveTo>
                  <a:lnTo>
                    <a:pt x="0" y="670560"/>
                  </a:lnTo>
                  <a:lnTo>
                    <a:pt x="0" y="678180"/>
                  </a:lnTo>
                  <a:lnTo>
                    <a:pt x="7620" y="678180"/>
                  </a:lnTo>
                  <a:lnTo>
                    <a:pt x="7620" y="670560"/>
                  </a:lnTo>
                  <a:close/>
                </a:path>
                <a:path w="7620" h="1074420">
                  <a:moveTo>
                    <a:pt x="7620" y="655320"/>
                  </a:moveTo>
                  <a:lnTo>
                    <a:pt x="0" y="655320"/>
                  </a:lnTo>
                  <a:lnTo>
                    <a:pt x="0" y="662940"/>
                  </a:lnTo>
                  <a:lnTo>
                    <a:pt x="7620" y="662940"/>
                  </a:lnTo>
                  <a:lnTo>
                    <a:pt x="7620" y="655320"/>
                  </a:lnTo>
                  <a:close/>
                </a:path>
                <a:path w="7620" h="1074420">
                  <a:moveTo>
                    <a:pt x="7620" y="640080"/>
                  </a:moveTo>
                  <a:lnTo>
                    <a:pt x="0" y="640080"/>
                  </a:lnTo>
                  <a:lnTo>
                    <a:pt x="0" y="647700"/>
                  </a:lnTo>
                  <a:lnTo>
                    <a:pt x="7620" y="647700"/>
                  </a:lnTo>
                  <a:lnTo>
                    <a:pt x="7620" y="640080"/>
                  </a:lnTo>
                  <a:close/>
                </a:path>
                <a:path w="7620" h="1074420">
                  <a:moveTo>
                    <a:pt x="7620" y="624840"/>
                  </a:moveTo>
                  <a:lnTo>
                    <a:pt x="0" y="624840"/>
                  </a:lnTo>
                  <a:lnTo>
                    <a:pt x="0" y="632460"/>
                  </a:lnTo>
                  <a:lnTo>
                    <a:pt x="7620" y="632460"/>
                  </a:lnTo>
                  <a:lnTo>
                    <a:pt x="7620" y="624840"/>
                  </a:lnTo>
                  <a:close/>
                </a:path>
                <a:path w="7620" h="1074420">
                  <a:moveTo>
                    <a:pt x="7620" y="609600"/>
                  </a:moveTo>
                  <a:lnTo>
                    <a:pt x="0" y="609600"/>
                  </a:lnTo>
                  <a:lnTo>
                    <a:pt x="0" y="617220"/>
                  </a:lnTo>
                  <a:lnTo>
                    <a:pt x="7620" y="617220"/>
                  </a:lnTo>
                  <a:lnTo>
                    <a:pt x="7620" y="609600"/>
                  </a:lnTo>
                  <a:close/>
                </a:path>
                <a:path w="7620" h="1074420">
                  <a:moveTo>
                    <a:pt x="7620" y="594360"/>
                  </a:moveTo>
                  <a:lnTo>
                    <a:pt x="0" y="594360"/>
                  </a:lnTo>
                  <a:lnTo>
                    <a:pt x="0" y="601980"/>
                  </a:lnTo>
                  <a:lnTo>
                    <a:pt x="7620" y="601980"/>
                  </a:lnTo>
                  <a:lnTo>
                    <a:pt x="7620" y="594360"/>
                  </a:lnTo>
                  <a:close/>
                </a:path>
                <a:path w="7620" h="1074420">
                  <a:moveTo>
                    <a:pt x="7620" y="579120"/>
                  </a:moveTo>
                  <a:lnTo>
                    <a:pt x="0" y="579120"/>
                  </a:lnTo>
                  <a:lnTo>
                    <a:pt x="0" y="586740"/>
                  </a:lnTo>
                  <a:lnTo>
                    <a:pt x="7620" y="586740"/>
                  </a:lnTo>
                  <a:lnTo>
                    <a:pt x="7620" y="579120"/>
                  </a:lnTo>
                  <a:close/>
                </a:path>
                <a:path w="7620" h="1074420">
                  <a:moveTo>
                    <a:pt x="7620" y="563880"/>
                  </a:moveTo>
                  <a:lnTo>
                    <a:pt x="0" y="563880"/>
                  </a:lnTo>
                  <a:lnTo>
                    <a:pt x="0" y="571500"/>
                  </a:lnTo>
                  <a:lnTo>
                    <a:pt x="7620" y="571500"/>
                  </a:lnTo>
                  <a:lnTo>
                    <a:pt x="7620" y="563880"/>
                  </a:lnTo>
                  <a:close/>
                </a:path>
                <a:path w="7620" h="1074420">
                  <a:moveTo>
                    <a:pt x="7620" y="548640"/>
                  </a:moveTo>
                  <a:lnTo>
                    <a:pt x="0" y="548640"/>
                  </a:lnTo>
                  <a:lnTo>
                    <a:pt x="0" y="556260"/>
                  </a:lnTo>
                  <a:lnTo>
                    <a:pt x="7620" y="556260"/>
                  </a:lnTo>
                  <a:lnTo>
                    <a:pt x="7620" y="548640"/>
                  </a:lnTo>
                  <a:close/>
                </a:path>
                <a:path w="7620" h="1074420">
                  <a:moveTo>
                    <a:pt x="7620" y="533400"/>
                  </a:moveTo>
                  <a:lnTo>
                    <a:pt x="0" y="533400"/>
                  </a:lnTo>
                  <a:lnTo>
                    <a:pt x="0" y="541020"/>
                  </a:lnTo>
                  <a:lnTo>
                    <a:pt x="7620" y="541020"/>
                  </a:lnTo>
                  <a:lnTo>
                    <a:pt x="7620" y="533400"/>
                  </a:lnTo>
                  <a:close/>
                </a:path>
                <a:path w="7620" h="1074420">
                  <a:moveTo>
                    <a:pt x="7620" y="518160"/>
                  </a:moveTo>
                  <a:lnTo>
                    <a:pt x="0" y="518160"/>
                  </a:lnTo>
                  <a:lnTo>
                    <a:pt x="0" y="525780"/>
                  </a:lnTo>
                  <a:lnTo>
                    <a:pt x="7620" y="525780"/>
                  </a:lnTo>
                  <a:lnTo>
                    <a:pt x="7620" y="518160"/>
                  </a:lnTo>
                  <a:close/>
                </a:path>
                <a:path w="7620" h="1074420">
                  <a:moveTo>
                    <a:pt x="7620" y="502920"/>
                  </a:moveTo>
                  <a:lnTo>
                    <a:pt x="0" y="502920"/>
                  </a:lnTo>
                  <a:lnTo>
                    <a:pt x="0" y="510540"/>
                  </a:lnTo>
                  <a:lnTo>
                    <a:pt x="7620" y="510540"/>
                  </a:lnTo>
                  <a:lnTo>
                    <a:pt x="7620" y="502920"/>
                  </a:lnTo>
                  <a:close/>
                </a:path>
                <a:path w="7620" h="1074420">
                  <a:moveTo>
                    <a:pt x="7620" y="487680"/>
                  </a:moveTo>
                  <a:lnTo>
                    <a:pt x="0" y="487680"/>
                  </a:lnTo>
                  <a:lnTo>
                    <a:pt x="0" y="495300"/>
                  </a:lnTo>
                  <a:lnTo>
                    <a:pt x="7620" y="495300"/>
                  </a:lnTo>
                  <a:lnTo>
                    <a:pt x="7620" y="487680"/>
                  </a:lnTo>
                  <a:close/>
                </a:path>
                <a:path w="7620" h="1074420">
                  <a:moveTo>
                    <a:pt x="7620" y="472440"/>
                  </a:moveTo>
                  <a:lnTo>
                    <a:pt x="0" y="472440"/>
                  </a:lnTo>
                  <a:lnTo>
                    <a:pt x="0" y="480060"/>
                  </a:lnTo>
                  <a:lnTo>
                    <a:pt x="7620" y="480060"/>
                  </a:lnTo>
                  <a:lnTo>
                    <a:pt x="7620" y="472440"/>
                  </a:lnTo>
                  <a:close/>
                </a:path>
                <a:path w="7620" h="1074420">
                  <a:moveTo>
                    <a:pt x="7620" y="457200"/>
                  </a:moveTo>
                  <a:lnTo>
                    <a:pt x="0" y="457200"/>
                  </a:lnTo>
                  <a:lnTo>
                    <a:pt x="0" y="464820"/>
                  </a:lnTo>
                  <a:lnTo>
                    <a:pt x="7620" y="464820"/>
                  </a:lnTo>
                  <a:lnTo>
                    <a:pt x="7620" y="457200"/>
                  </a:lnTo>
                  <a:close/>
                </a:path>
                <a:path w="7620" h="1074420">
                  <a:moveTo>
                    <a:pt x="7620" y="441960"/>
                  </a:moveTo>
                  <a:lnTo>
                    <a:pt x="0" y="441960"/>
                  </a:lnTo>
                  <a:lnTo>
                    <a:pt x="0" y="449580"/>
                  </a:lnTo>
                  <a:lnTo>
                    <a:pt x="7620" y="449580"/>
                  </a:lnTo>
                  <a:lnTo>
                    <a:pt x="7620" y="441960"/>
                  </a:lnTo>
                  <a:close/>
                </a:path>
                <a:path w="7620" h="1074420">
                  <a:moveTo>
                    <a:pt x="7620" y="426720"/>
                  </a:moveTo>
                  <a:lnTo>
                    <a:pt x="0" y="426720"/>
                  </a:lnTo>
                  <a:lnTo>
                    <a:pt x="0" y="434340"/>
                  </a:lnTo>
                  <a:lnTo>
                    <a:pt x="7620" y="434340"/>
                  </a:lnTo>
                  <a:lnTo>
                    <a:pt x="7620" y="426720"/>
                  </a:lnTo>
                  <a:close/>
                </a:path>
                <a:path w="7620" h="1074420">
                  <a:moveTo>
                    <a:pt x="7620" y="411480"/>
                  </a:moveTo>
                  <a:lnTo>
                    <a:pt x="0" y="411480"/>
                  </a:lnTo>
                  <a:lnTo>
                    <a:pt x="0" y="419100"/>
                  </a:lnTo>
                  <a:lnTo>
                    <a:pt x="7620" y="419100"/>
                  </a:lnTo>
                  <a:lnTo>
                    <a:pt x="7620" y="411480"/>
                  </a:lnTo>
                  <a:close/>
                </a:path>
                <a:path w="7620" h="1074420">
                  <a:moveTo>
                    <a:pt x="7620" y="396240"/>
                  </a:moveTo>
                  <a:lnTo>
                    <a:pt x="0" y="396240"/>
                  </a:lnTo>
                  <a:lnTo>
                    <a:pt x="0" y="403860"/>
                  </a:lnTo>
                  <a:lnTo>
                    <a:pt x="7620" y="403860"/>
                  </a:lnTo>
                  <a:lnTo>
                    <a:pt x="7620" y="396240"/>
                  </a:lnTo>
                  <a:close/>
                </a:path>
                <a:path w="7620" h="1074420">
                  <a:moveTo>
                    <a:pt x="7620" y="381000"/>
                  </a:moveTo>
                  <a:lnTo>
                    <a:pt x="0" y="381000"/>
                  </a:lnTo>
                  <a:lnTo>
                    <a:pt x="0" y="388620"/>
                  </a:lnTo>
                  <a:lnTo>
                    <a:pt x="7620" y="388620"/>
                  </a:lnTo>
                  <a:lnTo>
                    <a:pt x="7620" y="381000"/>
                  </a:lnTo>
                  <a:close/>
                </a:path>
                <a:path w="7620" h="1074420">
                  <a:moveTo>
                    <a:pt x="7620" y="365760"/>
                  </a:moveTo>
                  <a:lnTo>
                    <a:pt x="0" y="365760"/>
                  </a:lnTo>
                  <a:lnTo>
                    <a:pt x="0" y="373380"/>
                  </a:lnTo>
                  <a:lnTo>
                    <a:pt x="7620" y="373380"/>
                  </a:lnTo>
                  <a:lnTo>
                    <a:pt x="7620" y="365760"/>
                  </a:lnTo>
                  <a:close/>
                </a:path>
                <a:path w="7620" h="1074420">
                  <a:moveTo>
                    <a:pt x="7620" y="350520"/>
                  </a:moveTo>
                  <a:lnTo>
                    <a:pt x="0" y="350520"/>
                  </a:lnTo>
                  <a:lnTo>
                    <a:pt x="0" y="358140"/>
                  </a:lnTo>
                  <a:lnTo>
                    <a:pt x="7620" y="358140"/>
                  </a:lnTo>
                  <a:lnTo>
                    <a:pt x="7620" y="350520"/>
                  </a:lnTo>
                  <a:close/>
                </a:path>
                <a:path w="7620" h="1074420">
                  <a:moveTo>
                    <a:pt x="7620" y="335280"/>
                  </a:moveTo>
                  <a:lnTo>
                    <a:pt x="0" y="335280"/>
                  </a:lnTo>
                  <a:lnTo>
                    <a:pt x="0" y="342900"/>
                  </a:lnTo>
                  <a:lnTo>
                    <a:pt x="7620" y="342900"/>
                  </a:lnTo>
                  <a:lnTo>
                    <a:pt x="7620" y="335280"/>
                  </a:lnTo>
                  <a:close/>
                </a:path>
                <a:path w="7620" h="1074420">
                  <a:moveTo>
                    <a:pt x="7620" y="320040"/>
                  </a:moveTo>
                  <a:lnTo>
                    <a:pt x="0" y="320040"/>
                  </a:lnTo>
                  <a:lnTo>
                    <a:pt x="0" y="327660"/>
                  </a:lnTo>
                  <a:lnTo>
                    <a:pt x="7620" y="327660"/>
                  </a:lnTo>
                  <a:lnTo>
                    <a:pt x="7620" y="320040"/>
                  </a:lnTo>
                  <a:close/>
                </a:path>
                <a:path w="7620" h="1074420">
                  <a:moveTo>
                    <a:pt x="7620" y="304800"/>
                  </a:moveTo>
                  <a:lnTo>
                    <a:pt x="0" y="304800"/>
                  </a:lnTo>
                  <a:lnTo>
                    <a:pt x="0" y="312420"/>
                  </a:lnTo>
                  <a:lnTo>
                    <a:pt x="7620" y="312420"/>
                  </a:lnTo>
                  <a:lnTo>
                    <a:pt x="7620" y="304800"/>
                  </a:lnTo>
                  <a:close/>
                </a:path>
                <a:path w="7620" h="1074420">
                  <a:moveTo>
                    <a:pt x="7620" y="289560"/>
                  </a:moveTo>
                  <a:lnTo>
                    <a:pt x="0" y="289560"/>
                  </a:lnTo>
                  <a:lnTo>
                    <a:pt x="0" y="297180"/>
                  </a:lnTo>
                  <a:lnTo>
                    <a:pt x="7620" y="297180"/>
                  </a:lnTo>
                  <a:lnTo>
                    <a:pt x="7620" y="289560"/>
                  </a:lnTo>
                  <a:close/>
                </a:path>
                <a:path w="7620" h="1074420">
                  <a:moveTo>
                    <a:pt x="7620" y="274320"/>
                  </a:moveTo>
                  <a:lnTo>
                    <a:pt x="0" y="274320"/>
                  </a:lnTo>
                  <a:lnTo>
                    <a:pt x="0" y="281940"/>
                  </a:lnTo>
                  <a:lnTo>
                    <a:pt x="7620" y="281940"/>
                  </a:lnTo>
                  <a:lnTo>
                    <a:pt x="7620" y="274320"/>
                  </a:lnTo>
                  <a:close/>
                </a:path>
                <a:path w="7620" h="1074420">
                  <a:moveTo>
                    <a:pt x="7620" y="259080"/>
                  </a:moveTo>
                  <a:lnTo>
                    <a:pt x="0" y="259080"/>
                  </a:lnTo>
                  <a:lnTo>
                    <a:pt x="0" y="266700"/>
                  </a:lnTo>
                  <a:lnTo>
                    <a:pt x="7620" y="266700"/>
                  </a:lnTo>
                  <a:lnTo>
                    <a:pt x="7620" y="259080"/>
                  </a:lnTo>
                  <a:close/>
                </a:path>
                <a:path w="7620" h="1074420">
                  <a:moveTo>
                    <a:pt x="7620" y="243840"/>
                  </a:moveTo>
                  <a:lnTo>
                    <a:pt x="0" y="243840"/>
                  </a:lnTo>
                  <a:lnTo>
                    <a:pt x="0" y="251460"/>
                  </a:lnTo>
                  <a:lnTo>
                    <a:pt x="7620" y="251460"/>
                  </a:lnTo>
                  <a:lnTo>
                    <a:pt x="7620" y="243840"/>
                  </a:lnTo>
                  <a:close/>
                </a:path>
                <a:path w="7620" h="1074420">
                  <a:moveTo>
                    <a:pt x="7620" y="228600"/>
                  </a:moveTo>
                  <a:lnTo>
                    <a:pt x="0" y="228600"/>
                  </a:lnTo>
                  <a:lnTo>
                    <a:pt x="0" y="236220"/>
                  </a:lnTo>
                  <a:lnTo>
                    <a:pt x="7620" y="236220"/>
                  </a:lnTo>
                  <a:lnTo>
                    <a:pt x="7620" y="228600"/>
                  </a:lnTo>
                  <a:close/>
                </a:path>
                <a:path w="7620" h="1074420">
                  <a:moveTo>
                    <a:pt x="7620" y="213360"/>
                  </a:moveTo>
                  <a:lnTo>
                    <a:pt x="0" y="213360"/>
                  </a:lnTo>
                  <a:lnTo>
                    <a:pt x="0" y="220980"/>
                  </a:lnTo>
                  <a:lnTo>
                    <a:pt x="7620" y="220980"/>
                  </a:lnTo>
                  <a:lnTo>
                    <a:pt x="7620" y="213360"/>
                  </a:lnTo>
                  <a:close/>
                </a:path>
                <a:path w="7620" h="1074420">
                  <a:moveTo>
                    <a:pt x="7620" y="198120"/>
                  </a:moveTo>
                  <a:lnTo>
                    <a:pt x="0" y="198120"/>
                  </a:lnTo>
                  <a:lnTo>
                    <a:pt x="0" y="205740"/>
                  </a:lnTo>
                  <a:lnTo>
                    <a:pt x="7620" y="205740"/>
                  </a:lnTo>
                  <a:lnTo>
                    <a:pt x="7620" y="198120"/>
                  </a:lnTo>
                  <a:close/>
                </a:path>
                <a:path w="7620" h="1074420">
                  <a:moveTo>
                    <a:pt x="7620" y="182880"/>
                  </a:moveTo>
                  <a:lnTo>
                    <a:pt x="0" y="182880"/>
                  </a:lnTo>
                  <a:lnTo>
                    <a:pt x="0" y="190500"/>
                  </a:lnTo>
                  <a:lnTo>
                    <a:pt x="7620" y="190500"/>
                  </a:lnTo>
                  <a:lnTo>
                    <a:pt x="7620" y="182880"/>
                  </a:lnTo>
                  <a:close/>
                </a:path>
                <a:path w="7620" h="1074420">
                  <a:moveTo>
                    <a:pt x="7620" y="167640"/>
                  </a:moveTo>
                  <a:lnTo>
                    <a:pt x="0" y="167640"/>
                  </a:lnTo>
                  <a:lnTo>
                    <a:pt x="0" y="175260"/>
                  </a:lnTo>
                  <a:lnTo>
                    <a:pt x="7620" y="175260"/>
                  </a:lnTo>
                  <a:lnTo>
                    <a:pt x="7620" y="167640"/>
                  </a:lnTo>
                  <a:close/>
                </a:path>
                <a:path w="7620" h="1074420">
                  <a:moveTo>
                    <a:pt x="7620" y="152400"/>
                  </a:moveTo>
                  <a:lnTo>
                    <a:pt x="0" y="152400"/>
                  </a:lnTo>
                  <a:lnTo>
                    <a:pt x="0" y="160020"/>
                  </a:lnTo>
                  <a:lnTo>
                    <a:pt x="7620" y="160020"/>
                  </a:lnTo>
                  <a:lnTo>
                    <a:pt x="7620" y="152400"/>
                  </a:lnTo>
                  <a:close/>
                </a:path>
                <a:path w="7620" h="1074420">
                  <a:moveTo>
                    <a:pt x="7620" y="137160"/>
                  </a:moveTo>
                  <a:lnTo>
                    <a:pt x="0" y="137160"/>
                  </a:lnTo>
                  <a:lnTo>
                    <a:pt x="0" y="144780"/>
                  </a:lnTo>
                  <a:lnTo>
                    <a:pt x="7620" y="144780"/>
                  </a:lnTo>
                  <a:lnTo>
                    <a:pt x="7620" y="137160"/>
                  </a:lnTo>
                  <a:close/>
                </a:path>
                <a:path w="7620" h="1074420">
                  <a:moveTo>
                    <a:pt x="7620" y="121920"/>
                  </a:moveTo>
                  <a:lnTo>
                    <a:pt x="0" y="121920"/>
                  </a:lnTo>
                  <a:lnTo>
                    <a:pt x="0" y="129540"/>
                  </a:lnTo>
                  <a:lnTo>
                    <a:pt x="7620" y="129540"/>
                  </a:lnTo>
                  <a:lnTo>
                    <a:pt x="7620" y="121920"/>
                  </a:lnTo>
                  <a:close/>
                </a:path>
                <a:path w="7620" h="1074420">
                  <a:moveTo>
                    <a:pt x="7620" y="106680"/>
                  </a:moveTo>
                  <a:lnTo>
                    <a:pt x="0" y="10668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106680"/>
                  </a:lnTo>
                  <a:close/>
                </a:path>
                <a:path w="7620" h="1074420">
                  <a:moveTo>
                    <a:pt x="7620" y="91440"/>
                  </a:moveTo>
                  <a:lnTo>
                    <a:pt x="0" y="91440"/>
                  </a:lnTo>
                  <a:lnTo>
                    <a:pt x="0" y="99060"/>
                  </a:lnTo>
                  <a:lnTo>
                    <a:pt x="7620" y="99060"/>
                  </a:lnTo>
                  <a:lnTo>
                    <a:pt x="7620" y="91440"/>
                  </a:lnTo>
                  <a:close/>
                </a:path>
                <a:path w="7620" h="1074420">
                  <a:moveTo>
                    <a:pt x="7620" y="76200"/>
                  </a:moveTo>
                  <a:lnTo>
                    <a:pt x="0" y="76200"/>
                  </a:lnTo>
                  <a:lnTo>
                    <a:pt x="0" y="83820"/>
                  </a:lnTo>
                  <a:lnTo>
                    <a:pt x="7620" y="83820"/>
                  </a:lnTo>
                  <a:lnTo>
                    <a:pt x="7620" y="76200"/>
                  </a:lnTo>
                  <a:close/>
                </a:path>
                <a:path w="7620" h="1074420">
                  <a:moveTo>
                    <a:pt x="7620" y="60960"/>
                  </a:moveTo>
                  <a:lnTo>
                    <a:pt x="0" y="60960"/>
                  </a:lnTo>
                  <a:lnTo>
                    <a:pt x="0" y="68580"/>
                  </a:lnTo>
                  <a:lnTo>
                    <a:pt x="7620" y="68580"/>
                  </a:lnTo>
                  <a:lnTo>
                    <a:pt x="7620" y="60960"/>
                  </a:lnTo>
                  <a:close/>
                </a:path>
                <a:path w="7620" h="1074420">
                  <a:moveTo>
                    <a:pt x="7620" y="45720"/>
                  </a:moveTo>
                  <a:lnTo>
                    <a:pt x="0" y="4572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45720"/>
                  </a:lnTo>
                  <a:close/>
                </a:path>
                <a:path w="7620" h="1074420">
                  <a:moveTo>
                    <a:pt x="7620" y="30480"/>
                  </a:moveTo>
                  <a:lnTo>
                    <a:pt x="0" y="30480"/>
                  </a:lnTo>
                  <a:lnTo>
                    <a:pt x="0" y="38100"/>
                  </a:lnTo>
                  <a:lnTo>
                    <a:pt x="7620" y="38100"/>
                  </a:lnTo>
                  <a:lnTo>
                    <a:pt x="7620" y="30480"/>
                  </a:lnTo>
                  <a:close/>
                </a:path>
                <a:path w="7620" h="1074420">
                  <a:moveTo>
                    <a:pt x="76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7620" y="22860"/>
                  </a:lnTo>
                  <a:lnTo>
                    <a:pt x="7620" y="15240"/>
                  </a:lnTo>
                  <a:close/>
                </a:path>
                <a:path w="7620" h="10744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65876" y="2289543"/>
              <a:ext cx="960119" cy="122555"/>
            </a:xfrm>
            <a:custGeom>
              <a:avLst/>
              <a:gdLst/>
              <a:ahLst/>
              <a:cxnLst/>
              <a:rect l="l" t="t" r="r" b="b"/>
              <a:pathLst>
                <a:path w="960120" h="122555">
                  <a:moveTo>
                    <a:pt x="7620" y="114515"/>
                  </a:moveTo>
                  <a:lnTo>
                    <a:pt x="0" y="114515"/>
                  </a:lnTo>
                  <a:lnTo>
                    <a:pt x="0" y="122135"/>
                  </a:lnTo>
                  <a:lnTo>
                    <a:pt x="7620" y="122135"/>
                  </a:lnTo>
                  <a:lnTo>
                    <a:pt x="7620" y="114515"/>
                  </a:lnTo>
                  <a:close/>
                </a:path>
                <a:path w="960120" h="122555">
                  <a:moveTo>
                    <a:pt x="7620" y="99275"/>
                  </a:moveTo>
                  <a:lnTo>
                    <a:pt x="0" y="99275"/>
                  </a:lnTo>
                  <a:lnTo>
                    <a:pt x="0" y="106895"/>
                  </a:lnTo>
                  <a:lnTo>
                    <a:pt x="7620" y="106895"/>
                  </a:lnTo>
                  <a:lnTo>
                    <a:pt x="7620" y="99275"/>
                  </a:lnTo>
                  <a:close/>
                </a:path>
                <a:path w="960120" h="122555">
                  <a:moveTo>
                    <a:pt x="7620" y="84035"/>
                  </a:moveTo>
                  <a:lnTo>
                    <a:pt x="0" y="84035"/>
                  </a:lnTo>
                  <a:lnTo>
                    <a:pt x="0" y="91655"/>
                  </a:lnTo>
                  <a:lnTo>
                    <a:pt x="7620" y="91655"/>
                  </a:lnTo>
                  <a:lnTo>
                    <a:pt x="7620" y="84035"/>
                  </a:lnTo>
                  <a:close/>
                </a:path>
                <a:path w="960120" h="122555">
                  <a:moveTo>
                    <a:pt x="7620" y="68795"/>
                  </a:moveTo>
                  <a:lnTo>
                    <a:pt x="0" y="68795"/>
                  </a:lnTo>
                  <a:lnTo>
                    <a:pt x="0" y="76415"/>
                  </a:lnTo>
                  <a:lnTo>
                    <a:pt x="7620" y="76415"/>
                  </a:lnTo>
                  <a:lnTo>
                    <a:pt x="7620" y="68795"/>
                  </a:lnTo>
                  <a:close/>
                </a:path>
                <a:path w="960120" h="122555">
                  <a:moveTo>
                    <a:pt x="7620" y="53555"/>
                  </a:moveTo>
                  <a:lnTo>
                    <a:pt x="0" y="53555"/>
                  </a:lnTo>
                  <a:lnTo>
                    <a:pt x="0" y="61175"/>
                  </a:lnTo>
                  <a:lnTo>
                    <a:pt x="7620" y="61175"/>
                  </a:lnTo>
                  <a:lnTo>
                    <a:pt x="7620" y="53555"/>
                  </a:lnTo>
                  <a:close/>
                </a:path>
                <a:path w="960120" h="122555">
                  <a:moveTo>
                    <a:pt x="7620" y="38315"/>
                  </a:moveTo>
                  <a:lnTo>
                    <a:pt x="0" y="38315"/>
                  </a:lnTo>
                  <a:lnTo>
                    <a:pt x="0" y="45935"/>
                  </a:lnTo>
                  <a:lnTo>
                    <a:pt x="7620" y="45935"/>
                  </a:lnTo>
                  <a:lnTo>
                    <a:pt x="7620" y="38315"/>
                  </a:lnTo>
                  <a:close/>
                </a:path>
                <a:path w="960120" h="122555">
                  <a:moveTo>
                    <a:pt x="7620" y="23075"/>
                  </a:moveTo>
                  <a:lnTo>
                    <a:pt x="0" y="23075"/>
                  </a:lnTo>
                  <a:lnTo>
                    <a:pt x="0" y="30695"/>
                  </a:lnTo>
                  <a:lnTo>
                    <a:pt x="7620" y="30695"/>
                  </a:lnTo>
                  <a:lnTo>
                    <a:pt x="7620" y="23075"/>
                  </a:lnTo>
                  <a:close/>
                </a:path>
                <a:path w="960120" h="122555">
                  <a:moveTo>
                    <a:pt x="7620" y="7835"/>
                  </a:moveTo>
                  <a:lnTo>
                    <a:pt x="0" y="7835"/>
                  </a:lnTo>
                  <a:lnTo>
                    <a:pt x="0" y="15455"/>
                  </a:lnTo>
                  <a:lnTo>
                    <a:pt x="7620" y="15455"/>
                  </a:lnTo>
                  <a:lnTo>
                    <a:pt x="7620" y="7835"/>
                  </a:lnTo>
                  <a:close/>
                </a:path>
                <a:path w="960120" h="122555">
                  <a:moveTo>
                    <a:pt x="15024" y="0"/>
                  </a:moveTo>
                  <a:lnTo>
                    <a:pt x="7404" y="0"/>
                  </a:lnTo>
                  <a:lnTo>
                    <a:pt x="7404" y="7620"/>
                  </a:lnTo>
                  <a:lnTo>
                    <a:pt x="15024" y="7620"/>
                  </a:lnTo>
                  <a:lnTo>
                    <a:pt x="15024" y="0"/>
                  </a:lnTo>
                  <a:close/>
                </a:path>
                <a:path w="960120" h="122555">
                  <a:moveTo>
                    <a:pt x="30264" y="0"/>
                  </a:moveTo>
                  <a:lnTo>
                    <a:pt x="22644" y="0"/>
                  </a:lnTo>
                  <a:lnTo>
                    <a:pt x="22644" y="7620"/>
                  </a:lnTo>
                  <a:lnTo>
                    <a:pt x="30264" y="7620"/>
                  </a:lnTo>
                  <a:lnTo>
                    <a:pt x="30264" y="0"/>
                  </a:lnTo>
                  <a:close/>
                </a:path>
                <a:path w="960120" h="122555">
                  <a:moveTo>
                    <a:pt x="45504" y="0"/>
                  </a:moveTo>
                  <a:lnTo>
                    <a:pt x="37884" y="0"/>
                  </a:lnTo>
                  <a:lnTo>
                    <a:pt x="37884" y="7620"/>
                  </a:lnTo>
                  <a:lnTo>
                    <a:pt x="45504" y="7620"/>
                  </a:lnTo>
                  <a:lnTo>
                    <a:pt x="45504" y="0"/>
                  </a:lnTo>
                  <a:close/>
                </a:path>
                <a:path w="960120" h="122555">
                  <a:moveTo>
                    <a:pt x="60744" y="0"/>
                  </a:moveTo>
                  <a:lnTo>
                    <a:pt x="53124" y="0"/>
                  </a:lnTo>
                  <a:lnTo>
                    <a:pt x="53124" y="7620"/>
                  </a:lnTo>
                  <a:lnTo>
                    <a:pt x="60744" y="7620"/>
                  </a:lnTo>
                  <a:lnTo>
                    <a:pt x="60744" y="0"/>
                  </a:lnTo>
                  <a:close/>
                </a:path>
                <a:path w="960120" h="122555">
                  <a:moveTo>
                    <a:pt x="75984" y="0"/>
                  </a:moveTo>
                  <a:lnTo>
                    <a:pt x="68364" y="0"/>
                  </a:lnTo>
                  <a:lnTo>
                    <a:pt x="68364" y="7620"/>
                  </a:lnTo>
                  <a:lnTo>
                    <a:pt x="75984" y="7620"/>
                  </a:lnTo>
                  <a:lnTo>
                    <a:pt x="75984" y="0"/>
                  </a:lnTo>
                  <a:close/>
                </a:path>
                <a:path w="960120" h="122555">
                  <a:moveTo>
                    <a:pt x="91224" y="0"/>
                  </a:moveTo>
                  <a:lnTo>
                    <a:pt x="83604" y="0"/>
                  </a:lnTo>
                  <a:lnTo>
                    <a:pt x="83604" y="7620"/>
                  </a:lnTo>
                  <a:lnTo>
                    <a:pt x="91224" y="7620"/>
                  </a:lnTo>
                  <a:lnTo>
                    <a:pt x="91224" y="0"/>
                  </a:lnTo>
                  <a:close/>
                </a:path>
                <a:path w="960120" h="122555">
                  <a:moveTo>
                    <a:pt x="106464" y="0"/>
                  </a:moveTo>
                  <a:lnTo>
                    <a:pt x="98844" y="0"/>
                  </a:lnTo>
                  <a:lnTo>
                    <a:pt x="98844" y="7620"/>
                  </a:lnTo>
                  <a:lnTo>
                    <a:pt x="106464" y="7620"/>
                  </a:lnTo>
                  <a:lnTo>
                    <a:pt x="106464" y="0"/>
                  </a:lnTo>
                  <a:close/>
                </a:path>
                <a:path w="960120" h="122555">
                  <a:moveTo>
                    <a:pt x="121704" y="0"/>
                  </a:moveTo>
                  <a:lnTo>
                    <a:pt x="114084" y="0"/>
                  </a:lnTo>
                  <a:lnTo>
                    <a:pt x="114084" y="7620"/>
                  </a:lnTo>
                  <a:lnTo>
                    <a:pt x="121704" y="7620"/>
                  </a:lnTo>
                  <a:lnTo>
                    <a:pt x="121704" y="0"/>
                  </a:lnTo>
                  <a:close/>
                </a:path>
                <a:path w="960120" h="122555">
                  <a:moveTo>
                    <a:pt x="136944" y="0"/>
                  </a:moveTo>
                  <a:lnTo>
                    <a:pt x="129324" y="0"/>
                  </a:lnTo>
                  <a:lnTo>
                    <a:pt x="129324" y="7620"/>
                  </a:lnTo>
                  <a:lnTo>
                    <a:pt x="136944" y="7620"/>
                  </a:lnTo>
                  <a:lnTo>
                    <a:pt x="136944" y="0"/>
                  </a:lnTo>
                  <a:close/>
                </a:path>
                <a:path w="960120" h="122555">
                  <a:moveTo>
                    <a:pt x="152184" y="0"/>
                  </a:moveTo>
                  <a:lnTo>
                    <a:pt x="144564" y="0"/>
                  </a:lnTo>
                  <a:lnTo>
                    <a:pt x="144564" y="7620"/>
                  </a:lnTo>
                  <a:lnTo>
                    <a:pt x="152184" y="7620"/>
                  </a:lnTo>
                  <a:lnTo>
                    <a:pt x="152184" y="0"/>
                  </a:lnTo>
                  <a:close/>
                </a:path>
                <a:path w="960120" h="122555">
                  <a:moveTo>
                    <a:pt x="167424" y="0"/>
                  </a:moveTo>
                  <a:lnTo>
                    <a:pt x="159804" y="0"/>
                  </a:lnTo>
                  <a:lnTo>
                    <a:pt x="159804" y="7620"/>
                  </a:lnTo>
                  <a:lnTo>
                    <a:pt x="167424" y="7620"/>
                  </a:lnTo>
                  <a:lnTo>
                    <a:pt x="167424" y="0"/>
                  </a:lnTo>
                  <a:close/>
                </a:path>
                <a:path w="960120" h="122555">
                  <a:moveTo>
                    <a:pt x="182664" y="0"/>
                  </a:moveTo>
                  <a:lnTo>
                    <a:pt x="175044" y="0"/>
                  </a:lnTo>
                  <a:lnTo>
                    <a:pt x="175044" y="7620"/>
                  </a:lnTo>
                  <a:lnTo>
                    <a:pt x="182664" y="7620"/>
                  </a:lnTo>
                  <a:lnTo>
                    <a:pt x="182664" y="0"/>
                  </a:lnTo>
                  <a:close/>
                </a:path>
                <a:path w="960120" h="122555">
                  <a:moveTo>
                    <a:pt x="197904" y="0"/>
                  </a:moveTo>
                  <a:lnTo>
                    <a:pt x="190284" y="0"/>
                  </a:lnTo>
                  <a:lnTo>
                    <a:pt x="190284" y="7620"/>
                  </a:lnTo>
                  <a:lnTo>
                    <a:pt x="197904" y="7620"/>
                  </a:lnTo>
                  <a:lnTo>
                    <a:pt x="197904" y="0"/>
                  </a:lnTo>
                  <a:close/>
                </a:path>
                <a:path w="960120" h="122555">
                  <a:moveTo>
                    <a:pt x="213144" y="0"/>
                  </a:moveTo>
                  <a:lnTo>
                    <a:pt x="205524" y="0"/>
                  </a:lnTo>
                  <a:lnTo>
                    <a:pt x="205524" y="7620"/>
                  </a:lnTo>
                  <a:lnTo>
                    <a:pt x="213144" y="7620"/>
                  </a:lnTo>
                  <a:lnTo>
                    <a:pt x="213144" y="0"/>
                  </a:lnTo>
                  <a:close/>
                </a:path>
                <a:path w="960120" h="122555">
                  <a:moveTo>
                    <a:pt x="228384" y="0"/>
                  </a:moveTo>
                  <a:lnTo>
                    <a:pt x="220764" y="0"/>
                  </a:lnTo>
                  <a:lnTo>
                    <a:pt x="220764" y="7620"/>
                  </a:lnTo>
                  <a:lnTo>
                    <a:pt x="228384" y="7620"/>
                  </a:lnTo>
                  <a:lnTo>
                    <a:pt x="228384" y="0"/>
                  </a:lnTo>
                  <a:close/>
                </a:path>
                <a:path w="960120" h="122555">
                  <a:moveTo>
                    <a:pt x="243624" y="0"/>
                  </a:moveTo>
                  <a:lnTo>
                    <a:pt x="236004" y="0"/>
                  </a:lnTo>
                  <a:lnTo>
                    <a:pt x="236004" y="7620"/>
                  </a:lnTo>
                  <a:lnTo>
                    <a:pt x="243624" y="7620"/>
                  </a:lnTo>
                  <a:lnTo>
                    <a:pt x="243624" y="0"/>
                  </a:lnTo>
                  <a:close/>
                </a:path>
                <a:path w="960120" h="122555">
                  <a:moveTo>
                    <a:pt x="258864" y="0"/>
                  </a:moveTo>
                  <a:lnTo>
                    <a:pt x="251244" y="0"/>
                  </a:lnTo>
                  <a:lnTo>
                    <a:pt x="251244" y="7620"/>
                  </a:lnTo>
                  <a:lnTo>
                    <a:pt x="258864" y="7620"/>
                  </a:lnTo>
                  <a:lnTo>
                    <a:pt x="258864" y="0"/>
                  </a:lnTo>
                  <a:close/>
                </a:path>
                <a:path w="960120" h="122555">
                  <a:moveTo>
                    <a:pt x="274104" y="0"/>
                  </a:moveTo>
                  <a:lnTo>
                    <a:pt x="266484" y="0"/>
                  </a:lnTo>
                  <a:lnTo>
                    <a:pt x="266484" y="7620"/>
                  </a:lnTo>
                  <a:lnTo>
                    <a:pt x="274104" y="7620"/>
                  </a:lnTo>
                  <a:lnTo>
                    <a:pt x="274104" y="0"/>
                  </a:lnTo>
                  <a:close/>
                </a:path>
                <a:path w="960120" h="122555">
                  <a:moveTo>
                    <a:pt x="289344" y="0"/>
                  </a:moveTo>
                  <a:lnTo>
                    <a:pt x="281724" y="0"/>
                  </a:lnTo>
                  <a:lnTo>
                    <a:pt x="281724" y="7620"/>
                  </a:lnTo>
                  <a:lnTo>
                    <a:pt x="289344" y="7620"/>
                  </a:lnTo>
                  <a:lnTo>
                    <a:pt x="289344" y="0"/>
                  </a:lnTo>
                  <a:close/>
                </a:path>
                <a:path w="960120" h="122555">
                  <a:moveTo>
                    <a:pt x="304584" y="0"/>
                  </a:moveTo>
                  <a:lnTo>
                    <a:pt x="296964" y="0"/>
                  </a:lnTo>
                  <a:lnTo>
                    <a:pt x="296964" y="7620"/>
                  </a:lnTo>
                  <a:lnTo>
                    <a:pt x="304584" y="7620"/>
                  </a:lnTo>
                  <a:lnTo>
                    <a:pt x="304584" y="0"/>
                  </a:lnTo>
                  <a:close/>
                </a:path>
                <a:path w="960120" h="122555">
                  <a:moveTo>
                    <a:pt x="319824" y="0"/>
                  </a:moveTo>
                  <a:lnTo>
                    <a:pt x="312204" y="0"/>
                  </a:lnTo>
                  <a:lnTo>
                    <a:pt x="312204" y="7620"/>
                  </a:lnTo>
                  <a:lnTo>
                    <a:pt x="319824" y="7620"/>
                  </a:lnTo>
                  <a:lnTo>
                    <a:pt x="319824" y="0"/>
                  </a:lnTo>
                  <a:close/>
                </a:path>
                <a:path w="960120" h="122555">
                  <a:moveTo>
                    <a:pt x="335064" y="0"/>
                  </a:moveTo>
                  <a:lnTo>
                    <a:pt x="327444" y="0"/>
                  </a:lnTo>
                  <a:lnTo>
                    <a:pt x="327444" y="7620"/>
                  </a:lnTo>
                  <a:lnTo>
                    <a:pt x="335064" y="7620"/>
                  </a:lnTo>
                  <a:lnTo>
                    <a:pt x="335064" y="0"/>
                  </a:lnTo>
                  <a:close/>
                </a:path>
                <a:path w="960120" h="122555">
                  <a:moveTo>
                    <a:pt x="350304" y="0"/>
                  </a:moveTo>
                  <a:lnTo>
                    <a:pt x="342684" y="0"/>
                  </a:lnTo>
                  <a:lnTo>
                    <a:pt x="342684" y="7620"/>
                  </a:lnTo>
                  <a:lnTo>
                    <a:pt x="350304" y="7620"/>
                  </a:lnTo>
                  <a:lnTo>
                    <a:pt x="350304" y="0"/>
                  </a:lnTo>
                  <a:close/>
                </a:path>
                <a:path w="960120" h="122555">
                  <a:moveTo>
                    <a:pt x="365544" y="0"/>
                  </a:moveTo>
                  <a:lnTo>
                    <a:pt x="357924" y="0"/>
                  </a:lnTo>
                  <a:lnTo>
                    <a:pt x="357924" y="7620"/>
                  </a:lnTo>
                  <a:lnTo>
                    <a:pt x="365544" y="7620"/>
                  </a:lnTo>
                  <a:lnTo>
                    <a:pt x="365544" y="0"/>
                  </a:lnTo>
                  <a:close/>
                </a:path>
                <a:path w="960120" h="122555">
                  <a:moveTo>
                    <a:pt x="380784" y="0"/>
                  </a:moveTo>
                  <a:lnTo>
                    <a:pt x="373164" y="0"/>
                  </a:lnTo>
                  <a:lnTo>
                    <a:pt x="373164" y="7620"/>
                  </a:lnTo>
                  <a:lnTo>
                    <a:pt x="380784" y="7620"/>
                  </a:lnTo>
                  <a:lnTo>
                    <a:pt x="380784" y="0"/>
                  </a:lnTo>
                  <a:close/>
                </a:path>
                <a:path w="960120" h="122555">
                  <a:moveTo>
                    <a:pt x="396024" y="0"/>
                  </a:moveTo>
                  <a:lnTo>
                    <a:pt x="388404" y="0"/>
                  </a:lnTo>
                  <a:lnTo>
                    <a:pt x="388404" y="7620"/>
                  </a:lnTo>
                  <a:lnTo>
                    <a:pt x="396024" y="7620"/>
                  </a:lnTo>
                  <a:lnTo>
                    <a:pt x="396024" y="0"/>
                  </a:lnTo>
                  <a:close/>
                </a:path>
                <a:path w="960120" h="122555">
                  <a:moveTo>
                    <a:pt x="411264" y="0"/>
                  </a:moveTo>
                  <a:lnTo>
                    <a:pt x="403644" y="0"/>
                  </a:lnTo>
                  <a:lnTo>
                    <a:pt x="403644" y="7620"/>
                  </a:lnTo>
                  <a:lnTo>
                    <a:pt x="411264" y="7620"/>
                  </a:lnTo>
                  <a:lnTo>
                    <a:pt x="411264" y="0"/>
                  </a:lnTo>
                  <a:close/>
                </a:path>
                <a:path w="960120" h="122555">
                  <a:moveTo>
                    <a:pt x="426504" y="0"/>
                  </a:moveTo>
                  <a:lnTo>
                    <a:pt x="418884" y="0"/>
                  </a:lnTo>
                  <a:lnTo>
                    <a:pt x="418884" y="7620"/>
                  </a:lnTo>
                  <a:lnTo>
                    <a:pt x="426504" y="7620"/>
                  </a:lnTo>
                  <a:lnTo>
                    <a:pt x="426504" y="0"/>
                  </a:lnTo>
                  <a:close/>
                </a:path>
                <a:path w="960120" h="122555">
                  <a:moveTo>
                    <a:pt x="441744" y="0"/>
                  </a:moveTo>
                  <a:lnTo>
                    <a:pt x="434124" y="0"/>
                  </a:lnTo>
                  <a:lnTo>
                    <a:pt x="434124" y="7620"/>
                  </a:lnTo>
                  <a:lnTo>
                    <a:pt x="441744" y="7620"/>
                  </a:lnTo>
                  <a:lnTo>
                    <a:pt x="441744" y="0"/>
                  </a:lnTo>
                  <a:close/>
                </a:path>
                <a:path w="960120" h="122555">
                  <a:moveTo>
                    <a:pt x="456984" y="0"/>
                  </a:moveTo>
                  <a:lnTo>
                    <a:pt x="449364" y="0"/>
                  </a:lnTo>
                  <a:lnTo>
                    <a:pt x="449364" y="7620"/>
                  </a:lnTo>
                  <a:lnTo>
                    <a:pt x="456984" y="7620"/>
                  </a:lnTo>
                  <a:lnTo>
                    <a:pt x="456984" y="0"/>
                  </a:lnTo>
                  <a:close/>
                </a:path>
                <a:path w="960120" h="122555">
                  <a:moveTo>
                    <a:pt x="472224" y="0"/>
                  </a:moveTo>
                  <a:lnTo>
                    <a:pt x="464604" y="0"/>
                  </a:lnTo>
                  <a:lnTo>
                    <a:pt x="464604" y="7620"/>
                  </a:lnTo>
                  <a:lnTo>
                    <a:pt x="472224" y="7620"/>
                  </a:lnTo>
                  <a:lnTo>
                    <a:pt x="472224" y="0"/>
                  </a:lnTo>
                  <a:close/>
                </a:path>
                <a:path w="960120" h="122555">
                  <a:moveTo>
                    <a:pt x="487464" y="0"/>
                  </a:moveTo>
                  <a:lnTo>
                    <a:pt x="479844" y="0"/>
                  </a:lnTo>
                  <a:lnTo>
                    <a:pt x="479844" y="7620"/>
                  </a:lnTo>
                  <a:lnTo>
                    <a:pt x="487464" y="7620"/>
                  </a:lnTo>
                  <a:lnTo>
                    <a:pt x="487464" y="0"/>
                  </a:lnTo>
                  <a:close/>
                </a:path>
                <a:path w="960120" h="122555">
                  <a:moveTo>
                    <a:pt x="502704" y="0"/>
                  </a:moveTo>
                  <a:lnTo>
                    <a:pt x="495084" y="0"/>
                  </a:lnTo>
                  <a:lnTo>
                    <a:pt x="495084" y="7620"/>
                  </a:lnTo>
                  <a:lnTo>
                    <a:pt x="502704" y="7620"/>
                  </a:lnTo>
                  <a:lnTo>
                    <a:pt x="502704" y="0"/>
                  </a:lnTo>
                  <a:close/>
                </a:path>
                <a:path w="960120" h="122555">
                  <a:moveTo>
                    <a:pt x="517944" y="0"/>
                  </a:moveTo>
                  <a:lnTo>
                    <a:pt x="510324" y="0"/>
                  </a:lnTo>
                  <a:lnTo>
                    <a:pt x="510324" y="7620"/>
                  </a:lnTo>
                  <a:lnTo>
                    <a:pt x="517944" y="7620"/>
                  </a:lnTo>
                  <a:lnTo>
                    <a:pt x="517944" y="0"/>
                  </a:lnTo>
                  <a:close/>
                </a:path>
                <a:path w="960120" h="122555">
                  <a:moveTo>
                    <a:pt x="533184" y="0"/>
                  </a:moveTo>
                  <a:lnTo>
                    <a:pt x="525564" y="0"/>
                  </a:lnTo>
                  <a:lnTo>
                    <a:pt x="525564" y="7620"/>
                  </a:lnTo>
                  <a:lnTo>
                    <a:pt x="533184" y="7620"/>
                  </a:lnTo>
                  <a:lnTo>
                    <a:pt x="533184" y="0"/>
                  </a:lnTo>
                  <a:close/>
                </a:path>
                <a:path w="960120" h="122555">
                  <a:moveTo>
                    <a:pt x="548424" y="0"/>
                  </a:moveTo>
                  <a:lnTo>
                    <a:pt x="540804" y="0"/>
                  </a:lnTo>
                  <a:lnTo>
                    <a:pt x="540804" y="7620"/>
                  </a:lnTo>
                  <a:lnTo>
                    <a:pt x="548424" y="7620"/>
                  </a:lnTo>
                  <a:lnTo>
                    <a:pt x="548424" y="0"/>
                  </a:lnTo>
                  <a:close/>
                </a:path>
                <a:path w="960120" h="122555">
                  <a:moveTo>
                    <a:pt x="563664" y="0"/>
                  </a:moveTo>
                  <a:lnTo>
                    <a:pt x="556044" y="0"/>
                  </a:lnTo>
                  <a:lnTo>
                    <a:pt x="556044" y="7620"/>
                  </a:lnTo>
                  <a:lnTo>
                    <a:pt x="563664" y="7620"/>
                  </a:lnTo>
                  <a:lnTo>
                    <a:pt x="563664" y="0"/>
                  </a:lnTo>
                  <a:close/>
                </a:path>
                <a:path w="960120" h="122555">
                  <a:moveTo>
                    <a:pt x="578904" y="0"/>
                  </a:moveTo>
                  <a:lnTo>
                    <a:pt x="571284" y="0"/>
                  </a:lnTo>
                  <a:lnTo>
                    <a:pt x="571284" y="7620"/>
                  </a:lnTo>
                  <a:lnTo>
                    <a:pt x="578904" y="7620"/>
                  </a:lnTo>
                  <a:lnTo>
                    <a:pt x="578904" y="0"/>
                  </a:lnTo>
                  <a:close/>
                </a:path>
                <a:path w="960120" h="122555">
                  <a:moveTo>
                    <a:pt x="594144" y="0"/>
                  </a:moveTo>
                  <a:lnTo>
                    <a:pt x="586524" y="0"/>
                  </a:lnTo>
                  <a:lnTo>
                    <a:pt x="586524" y="7620"/>
                  </a:lnTo>
                  <a:lnTo>
                    <a:pt x="594144" y="7620"/>
                  </a:lnTo>
                  <a:lnTo>
                    <a:pt x="594144" y="0"/>
                  </a:lnTo>
                  <a:close/>
                </a:path>
                <a:path w="960120" h="122555">
                  <a:moveTo>
                    <a:pt x="609384" y="0"/>
                  </a:moveTo>
                  <a:lnTo>
                    <a:pt x="601764" y="0"/>
                  </a:lnTo>
                  <a:lnTo>
                    <a:pt x="601764" y="7620"/>
                  </a:lnTo>
                  <a:lnTo>
                    <a:pt x="609384" y="7620"/>
                  </a:lnTo>
                  <a:lnTo>
                    <a:pt x="609384" y="0"/>
                  </a:lnTo>
                  <a:close/>
                </a:path>
                <a:path w="960120" h="122555">
                  <a:moveTo>
                    <a:pt x="624624" y="0"/>
                  </a:moveTo>
                  <a:lnTo>
                    <a:pt x="617004" y="0"/>
                  </a:lnTo>
                  <a:lnTo>
                    <a:pt x="617004" y="7620"/>
                  </a:lnTo>
                  <a:lnTo>
                    <a:pt x="624624" y="7620"/>
                  </a:lnTo>
                  <a:lnTo>
                    <a:pt x="624624" y="0"/>
                  </a:lnTo>
                  <a:close/>
                </a:path>
                <a:path w="960120" h="122555">
                  <a:moveTo>
                    <a:pt x="639864" y="0"/>
                  </a:moveTo>
                  <a:lnTo>
                    <a:pt x="632244" y="0"/>
                  </a:lnTo>
                  <a:lnTo>
                    <a:pt x="632244" y="7620"/>
                  </a:lnTo>
                  <a:lnTo>
                    <a:pt x="639864" y="7620"/>
                  </a:lnTo>
                  <a:lnTo>
                    <a:pt x="639864" y="0"/>
                  </a:lnTo>
                  <a:close/>
                </a:path>
                <a:path w="960120" h="122555">
                  <a:moveTo>
                    <a:pt x="655104" y="0"/>
                  </a:moveTo>
                  <a:lnTo>
                    <a:pt x="647484" y="0"/>
                  </a:lnTo>
                  <a:lnTo>
                    <a:pt x="647484" y="7620"/>
                  </a:lnTo>
                  <a:lnTo>
                    <a:pt x="655104" y="7620"/>
                  </a:lnTo>
                  <a:lnTo>
                    <a:pt x="655104" y="0"/>
                  </a:lnTo>
                  <a:close/>
                </a:path>
                <a:path w="960120" h="122555">
                  <a:moveTo>
                    <a:pt x="670344" y="0"/>
                  </a:moveTo>
                  <a:lnTo>
                    <a:pt x="662724" y="0"/>
                  </a:lnTo>
                  <a:lnTo>
                    <a:pt x="662724" y="7620"/>
                  </a:lnTo>
                  <a:lnTo>
                    <a:pt x="670344" y="7620"/>
                  </a:lnTo>
                  <a:lnTo>
                    <a:pt x="670344" y="0"/>
                  </a:lnTo>
                  <a:close/>
                </a:path>
                <a:path w="960120" h="122555">
                  <a:moveTo>
                    <a:pt x="685584" y="0"/>
                  </a:moveTo>
                  <a:lnTo>
                    <a:pt x="677964" y="0"/>
                  </a:lnTo>
                  <a:lnTo>
                    <a:pt x="677964" y="7620"/>
                  </a:lnTo>
                  <a:lnTo>
                    <a:pt x="685584" y="7620"/>
                  </a:lnTo>
                  <a:lnTo>
                    <a:pt x="685584" y="0"/>
                  </a:lnTo>
                  <a:close/>
                </a:path>
                <a:path w="960120" h="122555">
                  <a:moveTo>
                    <a:pt x="700824" y="0"/>
                  </a:moveTo>
                  <a:lnTo>
                    <a:pt x="693204" y="0"/>
                  </a:lnTo>
                  <a:lnTo>
                    <a:pt x="693204" y="7620"/>
                  </a:lnTo>
                  <a:lnTo>
                    <a:pt x="700824" y="7620"/>
                  </a:lnTo>
                  <a:lnTo>
                    <a:pt x="700824" y="0"/>
                  </a:lnTo>
                  <a:close/>
                </a:path>
                <a:path w="960120" h="122555">
                  <a:moveTo>
                    <a:pt x="716064" y="0"/>
                  </a:moveTo>
                  <a:lnTo>
                    <a:pt x="708444" y="0"/>
                  </a:lnTo>
                  <a:lnTo>
                    <a:pt x="708444" y="7620"/>
                  </a:lnTo>
                  <a:lnTo>
                    <a:pt x="716064" y="7620"/>
                  </a:lnTo>
                  <a:lnTo>
                    <a:pt x="716064" y="0"/>
                  </a:lnTo>
                  <a:close/>
                </a:path>
                <a:path w="960120" h="122555">
                  <a:moveTo>
                    <a:pt x="731304" y="0"/>
                  </a:moveTo>
                  <a:lnTo>
                    <a:pt x="723684" y="0"/>
                  </a:lnTo>
                  <a:lnTo>
                    <a:pt x="723684" y="7620"/>
                  </a:lnTo>
                  <a:lnTo>
                    <a:pt x="731304" y="7620"/>
                  </a:lnTo>
                  <a:lnTo>
                    <a:pt x="731304" y="0"/>
                  </a:lnTo>
                  <a:close/>
                </a:path>
                <a:path w="960120" h="122555">
                  <a:moveTo>
                    <a:pt x="746544" y="0"/>
                  </a:moveTo>
                  <a:lnTo>
                    <a:pt x="738924" y="0"/>
                  </a:lnTo>
                  <a:lnTo>
                    <a:pt x="738924" y="7620"/>
                  </a:lnTo>
                  <a:lnTo>
                    <a:pt x="746544" y="7620"/>
                  </a:lnTo>
                  <a:lnTo>
                    <a:pt x="746544" y="0"/>
                  </a:lnTo>
                  <a:close/>
                </a:path>
                <a:path w="960120" h="122555">
                  <a:moveTo>
                    <a:pt x="761784" y="0"/>
                  </a:moveTo>
                  <a:lnTo>
                    <a:pt x="754164" y="0"/>
                  </a:lnTo>
                  <a:lnTo>
                    <a:pt x="754164" y="7620"/>
                  </a:lnTo>
                  <a:lnTo>
                    <a:pt x="761784" y="7620"/>
                  </a:lnTo>
                  <a:lnTo>
                    <a:pt x="761784" y="0"/>
                  </a:lnTo>
                  <a:close/>
                </a:path>
                <a:path w="960120" h="122555">
                  <a:moveTo>
                    <a:pt x="777024" y="0"/>
                  </a:moveTo>
                  <a:lnTo>
                    <a:pt x="769404" y="0"/>
                  </a:lnTo>
                  <a:lnTo>
                    <a:pt x="769404" y="7620"/>
                  </a:lnTo>
                  <a:lnTo>
                    <a:pt x="777024" y="7620"/>
                  </a:lnTo>
                  <a:lnTo>
                    <a:pt x="777024" y="0"/>
                  </a:lnTo>
                  <a:close/>
                </a:path>
                <a:path w="960120" h="122555">
                  <a:moveTo>
                    <a:pt x="792264" y="0"/>
                  </a:moveTo>
                  <a:lnTo>
                    <a:pt x="784644" y="0"/>
                  </a:lnTo>
                  <a:lnTo>
                    <a:pt x="784644" y="7620"/>
                  </a:lnTo>
                  <a:lnTo>
                    <a:pt x="792264" y="7620"/>
                  </a:lnTo>
                  <a:lnTo>
                    <a:pt x="792264" y="0"/>
                  </a:lnTo>
                  <a:close/>
                </a:path>
                <a:path w="960120" h="122555">
                  <a:moveTo>
                    <a:pt x="807504" y="0"/>
                  </a:moveTo>
                  <a:lnTo>
                    <a:pt x="799884" y="0"/>
                  </a:lnTo>
                  <a:lnTo>
                    <a:pt x="799884" y="7620"/>
                  </a:lnTo>
                  <a:lnTo>
                    <a:pt x="807504" y="7620"/>
                  </a:lnTo>
                  <a:lnTo>
                    <a:pt x="807504" y="0"/>
                  </a:lnTo>
                  <a:close/>
                </a:path>
                <a:path w="960120" h="122555">
                  <a:moveTo>
                    <a:pt x="822744" y="0"/>
                  </a:moveTo>
                  <a:lnTo>
                    <a:pt x="815124" y="0"/>
                  </a:lnTo>
                  <a:lnTo>
                    <a:pt x="815124" y="7620"/>
                  </a:lnTo>
                  <a:lnTo>
                    <a:pt x="822744" y="7620"/>
                  </a:lnTo>
                  <a:lnTo>
                    <a:pt x="822744" y="0"/>
                  </a:lnTo>
                  <a:close/>
                </a:path>
                <a:path w="960120" h="122555">
                  <a:moveTo>
                    <a:pt x="837984" y="0"/>
                  </a:moveTo>
                  <a:lnTo>
                    <a:pt x="830364" y="0"/>
                  </a:lnTo>
                  <a:lnTo>
                    <a:pt x="830364" y="7620"/>
                  </a:lnTo>
                  <a:lnTo>
                    <a:pt x="837984" y="7620"/>
                  </a:lnTo>
                  <a:lnTo>
                    <a:pt x="837984" y="0"/>
                  </a:lnTo>
                  <a:close/>
                </a:path>
                <a:path w="960120" h="122555">
                  <a:moveTo>
                    <a:pt x="853224" y="0"/>
                  </a:moveTo>
                  <a:lnTo>
                    <a:pt x="845604" y="0"/>
                  </a:lnTo>
                  <a:lnTo>
                    <a:pt x="845604" y="7620"/>
                  </a:lnTo>
                  <a:lnTo>
                    <a:pt x="853224" y="7620"/>
                  </a:lnTo>
                  <a:lnTo>
                    <a:pt x="853224" y="0"/>
                  </a:lnTo>
                  <a:close/>
                </a:path>
                <a:path w="960120" h="122555">
                  <a:moveTo>
                    <a:pt x="868464" y="0"/>
                  </a:moveTo>
                  <a:lnTo>
                    <a:pt x="860831" y="0"/>
                  </a:lnTo>
                  <a:lnTo>
                    <a:pt x="860831" y="7620"/>
                  </a:lnTo>
                  <a:lnTo>
                    <a:pt x="868464" y="7620"/>
                  </a:lnTo>
                  <a:lnTo>
                    <a:pt x="868464" y="0"/>
                  </a:lnTo>
                  <a:close/>
                </a:path>
                <a:path w="960120" h="122555">
                  <a:moveTo>
                    <a:pt x="883704" y="0"/>
                  </a:moveTo>
                  <a:lnTo>
                    <a:pt x="876084" y="0"/>
                  </a:lnTo>
                  <a:lnTo>
                    <a:pt x="876084" y="7620"/>
                  </a:lnTo>
                  <a:lnTo>
                    <a:pt x="883704" y="7620"/>
                  </a:lnTo>
                  <a:lnTo>
                    <a:pt x="883704" y="0"/>
                  </a:lnTo>
                  <a:close/>
                </a:path>
                <a:path w="960120" h="122555">
                  <a:moveTo>
                    <a:pt x="898931" y="0"/>
                  </a:moveTo>
                  <a:lnTo>
                    <a:pt x="891324" y="0"/>
                  </a:lnTo>
                  <a:lnTo>
                    <a:pt x="891324" y="7620"/>
                  </a:lnTo>
                  <a:lnTo>
                    <a:pt x="898931" y="7620"/>
                  </a:lnTo>
                  <a:lnTo>
                    <a:pt x="898931" y="0"/>
                  </a:lnTo>
                  <a:close/>
                </a:path>
                <a:path w="960120" h="122555">
                  <a:moveTo>
                    <a:pt x="914184" y="0"/>
                  </a:moveTo>
                  <a:lnTo>
                    <a:pt x="906564" y="0"/>
                  </a:lnTo>
                  <a:lnTo>
                    <a:pt x="906564" y="7620"/>
                  </a:lnTo>
                  <a:lnTo>
                    <a:pt x="914184" y="7620"/>
                  </a:lnTo>
                  <a:lnTo>
                    <a:pt x="914184" y="0"/>
                  </a:lnTo>
                  <a:close/>
                </a:path>
                <a:path w="960120" h="122555">
                  <a:moveTo>
                    <a:pt x="929424" y="0"/>
                  </a:moveTo>
                  <a:lnTo>
                    <a:pt x="921804" y="0"/>
                  </a:lnTo>
                  <a:lnTo>
                    <a:pt x="921804" y="7620"/>
                  </a:lnTo>
                  <a:lnTo>
                    <a:pt x="929424" y="7620"/>
                  </a:lnTo>
                  <a:lnTo>
                    <a:pt x="929424" y="0"/>
                  </a:lnTo>
                  <a:close/>
                </a:path>
                <a:path w="960120" h="122555">
                  <a:moveTo>
                    <a:pt x="944664" y="0"/>
                  </a:moveTo>
                  <a:lnTo>
                    <a:pt x="937031" y="0"/>
                  </a:lnTo>
                  <a:lnTo>
                    <a:pt x="937031" y="7620"/>
                  </a:lnTo>
                  <a:lnTo>
                    <a:pt x="944664" y="7620"/>
                  </a:lnTo>
                  <a:lnTo>
                    <a:pt x="944664" y="0"/>
                  </a:lnTo>
                  <a:close/>
                </a:path>
                <a:path w="960120" h="122555">
                  <a:moveTo>
                    <a:pt x="959904" y="0"/>
                  </a:moveTo>
                  <a:lnTo>
                    <a:pt x="952284" y="0"/>
                  </a:lnTo>
                  <a:lnTo>
                    <a:pt x="952284" y="7620"/>
                  </a:lnTo>
                  <a:lnTo>
                    <a:pt x="959904" y="7620"/>
                  </a:lnTo>
                  <a:lnTo>
                    <a:pt x="959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618160" y="2289543"/>
              <a:ext cx="871855" cy="210820"/>
            </a:xfrm>
            <a:custGeom>
              <a:avLst/>
              <a:gdLst/>
              <a:ahLst/>
              <a:cxnLst/>
              <a:rect l="l" t="t" r="r" b="b"/>
              <a:pathLst>
                <a:path w="871854" h="210819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871854" h="210819">
                  <a:moveTo>
                    <a:pt x="22847" y="0"/>
                  </a:moveTo>
                  <a:lnTo>
                    <a:pt x="15240" y="0"/>
                  </a:lnTo>
                  <a:lnTo>
                    <a:pt x="15240" y="7620"/>
                  </a:lnTo>
                  <a:lnTo>
                    <a:pt x="22847" y="7620"/>
                  </a:lnTo>
                  <a:lnTo>
                    <a:pt x="22847" y="0"/>
                  </a:lnTo>
                  <a:close/>
                </a:path>
                <a:path w="871854" h="210819">
                  <a:moveTo>
                    <a:pt x="3810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38100" y="7620"/>
                  </a:lnTo>
                  <a:lnTo>
                    <a:pt x="38100" y="0"/>
                  </a:lnTo>
                  <a:close/>
                </a:path>
                <a:path w="871854" h="210819">
                  <a:moveTo>
                    <a:pt x="53340" y="0"/>
                  </a:moveTo>
                  <a:lnTo>
                    <a:pt x="45720" y="0"/>
                  </a:lnTo>
                  <a:lnTo>
                    <a:pt x="4572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871854" h="210819">
                  <a:moveTo>
                    <a:pt x="6858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68580" y="7620"/>
                  </a:lnTo>
                  <a:lnTo>
                    <a:pt x="68580" y="0"/>
                  </a:lnTo>
                  <a:close/>
                </a:path>
                <a:path w="871854" h="210819">
                  <a:moveTo>
                    <a:pt x="8382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871854" h="210819">
                  <a:moveTo>
                    <a:pt x="9906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99060" y="7620"/>
                  </a:lnTo>
                  <a:lnTo>
                    <a:pt x="99060" y="0"/>
                  </a:lnTo>
                  <a:close/>
                </a:path>
                <a:path w="871854" h="210819">
                  <a:moveTo>
                    <a:pt x="114300" y="0"/>
                  </a:moveTo>
                  <a:lnTo>
                    <a:pt x="106680" y="0"/>
                  </a:lnTo>
                  <a:lnTo>
                    <a:pt x="10668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871854" h="210819">
                  <a:moveTo>
                    <a:pt x="12954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29540" y="7620"/>
                  </a:lnTo>
                  <a:lnTo>
                    <a:pt x="129540" y="0"/>
                  </a:lnTo>
                  <a:close/>
                </a:path>
                <a:path w="871854" h="210819">
                  <a:moveTo>
                    <a:pt x="144780" y="0"/>
                  </a:moveTo>
                  <a:lnTo>
                    <a:pt x="137160" y="0"/>
                  </a:lnTo>
                  <a:lnTo>
                    <a:pt x="13716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871854" h="210819">
                  <a:moveTo>
                    <a:pt x="16002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60020" y="7620"/>
                  </a:lnTo>
                  <a:lnTo>
                    <a:pt x="160020" y="0"/>
                  </a:lnTo>
                  <a:close/>
                </a:path>
                <a:path w="871854" h="210819">
                  <a:moveTo>
                    <a:pt x="175260" y="0"/>
                  </a:moveTo>
                  <a:lnTo>
                    <a:pt x="167640" y="0"/>
                  </a:lnTo>
                  <a:lnTo>
                    <a:pt x="16764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871854" h="210819">
                  <a:moveTo>
                    <a:pt x="19050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190500" y="7620"/>
                  </a:lnTo>
                  <a:lnTo>
                    <a:pt x="190500" y="0"/>
                  </a:lnTo>
                  <a:close/>
                </a:path>
                <a:path w="871854" h="210819">
                  <a:moveTo>
                    <a:pt x="205740" y="0"/>
                  </a:moveTo>
                  <a:lnTo>
                    <a:pt x="198120" y="0"/>
                  </a:lnTo>
                  <a:lnTo>
                    <a:pt x="19812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871854" h="210819">
                  <a:moveTo>
                    <a:pt x="22098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20980" y="7620"/>
                  </a:lnTo>
                  <a:lnTo>
                    <a:pt x="220980" y="0"/>
                  </a:lnTo>
                  <a:close/>
                </a:path>
                <a:path w="871854" h="210819">
                  <a:moveTo>
                    <a:pt x="236220" y="0"/>
                  </a:moveTo>
                  <a:lnTo>
                    <a:pt x="228600" y="0"/>
                  </a:lnTo>
                  <a:lnTo>
                    <a:pt x="22860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871854" h="210819">
                  <a:moveTo>
                    <a:pt x="25146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51460" y="7620"/>
                  </a:lnTo>
                  <a:lnTo>
                    <a:pt x="251460" y="0"/>
                  </a:lnTo>
                  <a:close/>
                </a:path>
                <a:path w="871854" h="210819">
                  <a:moveTo>
                    <a:pt x="266700" y="0"/>
                  </a:moveTo>
                  <a:lnTo>
                    <a:pt x="259080" y="0"/>
                  </a:lnTo>
                  <a:lnTo>
                    <a:pt x="25908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871854" h="210819">
                  <a:moveTo>
                    <a:pt x="28194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81940" y="7620"/>
                  </a:lnTo>
                  <a:lnTo>
                    <a:pt x="281940" y="0"/>
                  </a:lnTo>
                  <a:close/>
                </a:path>
                <a:path w="871854" h="210819">
                  <a:moveTo>
                    <a:pt x="297180" y="0"/>
                  </a:moveTo>
                  <a:lnTo>
                    <a:pt x="289560" y="0"/>
                  </a:lnTo>
                  <a:lnTo>
                    <a:pt x="28956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871854" h="210819">
                  <a:moveTo>
                    <a:pt x="31242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12420" y="7620"/>
                  </a:lnTo>
                  <a:lnTo>
                    <a:pt x="312420" y="0"/>
                  </a:lnTo>
                  <a:close/>
                </a:path>
                <a:path w="871854" h="210819">
                  <a:moveTo>
                    <a:pt x="327660" y="0"/>
                  </a:moveTo>
                  <a:lnTo>
                    <a:pt x="320040" y="0"/>
                  </a:lnTo>
                  <a:lnTo>
                    <a:pt x="32004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871854" h="210819">
                  <a:moveTo>
                    <a:pt x="34290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42900" y="7620"/>
                  </a:lnTo>
                  <a:lnTo>
                    <a:pt x="342900" y="0"/>
                  </a:lnTo>
                  <a:close/>
                </a:path>
                <a:path w="871854" h="210819">
                  <a:moveTo>
                    <a:pt x="358140" y="0"/>
                  </a:moveTo>
                  <a:lnTo>
                    <a:pt x="350520" y="0"/>
                  </a:lnTo>
                  <a:lnTo>
                    <a:pt x="35052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871854" h="210819">
                  <a:moveTo>
                    <a:pt x="37338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73380" y="7620"/>
                  </a:lnTo>
                  <a:lnTo>
                    <a:pt x="373380" y="0"/>
                  </a:lnTo>
                  <a:close/>
                </a:path>
                <a:path w="871854" h="210819">
                  <a:moveTo>
                    <a:pt x="388620" y="0"/>
                  </a:moveTo>
                  <a:lnTo>
                    <a:pt x="381000" y="0"/>
                  </a:lnTo>
                  <a:lnTo>
                    <a:pt x="38100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871854" h="210819">
                  <a:moveTo>
                    <a:pt x="40386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03860" y="7620"/>
                  </a:lnTo>
                  <a:lnTo>
                    <a:pt x="403860" y="0"/>
                  </a:lnTo>
                  <a:close/>
                </a:path>
                <a:path w="871854" h="210819">
                  <a:moveTo>
                    <a:pt x="419100" y="0"/>
                  </a:moveTo>
                  <a:lnTo>
                    <a:pt x="411480" y="0"/>
                  </a:lnTo>
                  <a:lnTo>
                    <a:pt x="41148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871854" h="210819">
                  <a:moveTo>
                    <a:pt x="43434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34340" y="7620"/>
                  </a:lnTo>
                  <a:lnTo>
                    <a:pt x="434340" y="0"/>
                  </a:lnTo>
                  <a:close/>
                </a:path>
                <a:path w="871854" h="210819">
                  <a:moveTo>
                    <a:pt x="449580" y="0"/>
                  </a:moveTo>
                  <a:lnTo>
                    <a:pt x="441960" y="0"/>
                  </a:lnTo>
                  <a:lnTo>
                    <a:pt x="44196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871854" h="210819">
                  <a:moveTo>
                    <a:pt x="46482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64820" y="7620"/>
                  </a:lnTo>
                  <a:lnTo>
                    <a:pt x="464820" y="0"/>
                  </a:lnTo>
                  <a:close/>
                </a:path>
                <a:path w="871854" h="210819">
                  <a:moveTo>
                    <a:pt x="480060" y="0"/>
                  </a:moveTo>
                  <a:lnTo>
                    <a:pt x="472440" y="0"/>
                  </a:lnTo>
                  <a:lnTo>
                    <a:pt x="47244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871854" h="210819">
                  <a:moveTo>
                    <a:pt x="49530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495300" y="7620"/>
                  </a:lnTo>
                  <a:lnTo>
                    <a:pt x="495300" y="0"/>
                  </a:lnTo>
                  <a:close/>
                </a:path>
                <a:path w="871854" h="210819">
                  <a:moveTo>
                    <a:pt x="510540" y="0"/>
                  </a:moveTo>
                  <a:lnTo>
                    <a:pt x="502920" y="0"/>
                  </a:lnTo>
                  <a:lnTo>
                    <a:pt x="50292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871854" h="210819">
                  <a:moveTo>
                    <a:pt x="52578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25780" y="7620"/>
                  </a:lnTo>
                  <a:lnTo>
                    <a:pt x="525780" y="0"/>
                  </a:lnTo>
                  <a:close/>
                </a:path>
                <a:path w="871854" h="210819">
                  <a:moveTo>
                    <a:pt x="541020" y="0"/>
                  </a:moveTo>
                  <a:lnTo>
                    <a:pt x="533400" y="0"/>
                  </a:lnTo>
                  <a:lnTo>
                    <a:pt x="53340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871854" h="210819">
                  <a:moveTo>
                    <a:pt x="55626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56260" y="7620"/>
                  </a:lnTo>
                  <a:lnTo>
                    <a:pt x="556260" y="0"/>
                  </a:lnTo>
                  <a:close/>
                </a:path>
                <a:path w="871854" h="210819">
                  <a:moveTo>
                    <a:pt x="571500" y="0"/>
                  </a:moveTo>
                  <a:lnTo>
                    <a:pt x="563880" y="0"/>
                  </a:lnTo>
                  <a:lnTo>
                    <a:pt x="56388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871854" h="210819">
                  <a:moveTo>
                    <a:pt x="58674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586740" y="7620"/>
                  </a:lnTo>
                  <a:lnTo>
                    <a:pt x="586740" y="0"/>
                  </a:lnTo>
                  <a:close/>
                </a:path>
                <a:path w="871854" h="210819">
                  <a:moveTo>
                    <a:pt x="601980" y="0"/>
                  </a:moveTo>
                  <a:lnTo>
                    <a:pt x="594360" y="0"/>
                  </a:lnTo>
                  <a:lnTo>
                    <a:pt x="59436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871854" h="210819">
                  <a:moveTo>
                    <a:pt x="61722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17220" y="7620"/>
                  </a:lnTo>
                  <a:lnTo>
                    <a:pt x="617220" y="0"/>
                  </a:lnTo>
                  <a:close/>
                </a:path>
                <a:path w="871854" h="210819">
                  <a:moveTo>
                    <a:pt x="632460" y="0"/>
                  </a:moveTo>
                  <a:lnTo>
                    <a:pt x="624840" y="0"/>
                  </a:lnTo>
                  <a:lnTo>
                    <a:pt x="62484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871854" h="210819">
                  <a:moveTo>
                    <a:pt x="64770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47700" y="7620"/>
                  </a:lnTo>
                  <a:lnTo>
                    <a:pt x="647700" y="0"/>
                  </a:lnTo>
                  <a:close/>
                </a:path>
                <a:path w="871854" h="210819">
                  <a:moveTo>
                    <a:pt x="662940" y="0"/>
                  </a:moveTo>
                  <a:lnTo>
                    <a:pt x="655320" y="0"/>
                  </a:lnTo>
                  <a:lnTo>
                    <a:pt x="65532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871854" h="210819">
                  <a:moveTo>
                    <a:pt x="67818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78180" y="7620"/>
                  </a:lnTo>
                  <a:lnTo>
                    <a:pt x="678180" y="0"/>
                  </a:lnTo>
                  <a:close/>
                </a:path>
                <a:path w="871854" h="210819">
                  <a:moveTo>
                    <a:pt x="693420" y="0"/>
                  </a:moveTo>
                  <a:lnTo>
                    <a:pt x="685800" y="0"/>
                  </a:lnTo>
                  <a:lnTo>
                    <a:pt x="68580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871854" h="210819">
                  <a:moveTo>
                    <a:pt x="70866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08660" y="7620"/>
                  </a:lnTo>
                  <a:lnTo>
                    <a:pt x="708660" y="0"/>
                  </a:lnTo>
                  <a:close/>
                </a:path>
                <a:path w="871854" h="210819">
                  <a:moveTo>
                    <a:pt x="723900" y="0"/>
                  </a:moveTo>
                  <a:lnTo>
                    <a:pt x="716280" y="0"/>
                  </a:lnTo>
                  <a:lnTo>
                    <a:pt x="71628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871854" h="210819">
                  <a:moveTo>
                    <a:pt x="73914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39140" y="7620"/>
                  </a:lnTo>
                  <a:lnTo>
                    <a:pt x="739140" y="0"/>
                  </a:lnTo>
                  <a:close/>
                </a:path>
                <a:path w="871854" h="210819">
                  <a:moveTo>
                    <a:pt x="754380" y="0"/>
                  </a:moveTo>
                  <a:lnTo>
                    <a:pt x="746760" y="0"/>
                  </a:lnTo>
                  <a:lnTo>
                    <a:pt x="74676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871854" h="210819">
                  <a:moveTo>
                    <a:pt x="76962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69620" y="7620"/>
                  </a:lnTo>
                  <a:lnTo>
                    <a:pt x="769620" y="0"/>
                  </a:lnTo>
                  <a:close/>
                </a:path>
                <a:path w="871854" h="210819">
                  <a:moveTo>
                    <a:pt x="784860" y="0"/>
                  </a:moveTo>
                  <a:lnTo>
                    <a:pt x="777240" y="0"/>
                  </a:lnTo>
                  <a:lnTo>
                    <a:pt x="77724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871854" h="210819">
                  <a:moveTo>
                    <a:pt x="80010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00100" y="7620"/>
                  </a:lnTo>
                  <a:lnTo>
                    <a:pt x="800100" y="0"/>
                  </a:lnTo>
                  <a:close/>
                </a:path>
                <a:path w="871854" h="210819">
                  <a:moveTo>
                    <a:pt x="815340" y="0"/>
                  </a:moveTo>
                  <a:lnTo>
                    <a:pt x="807720" y="0"/>
                  </a:lnTo>
                  <a:lnTo>
                    <a:pt x="80772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871854" h="210819">
                  <a:moveTo>
                    <a:pt x="83058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30580" y="7620"/>
                  </a:lnTo>
                  <a:lnTo>
                    <a:pt x="830580" y="0"/>
                  </a:lnTo>
                  <a:close/>
                </a:path>
                <a:path w="871854" h="210819">
                  <a:moveTo>
                    <a:pt x="845820" y="0"/>
                  </a:moveTo>
                  <a:lnTo>
                    <a:pt x="838200" y="0"/>
                  </a:lnTo>
                  <a:lnTo>
                    <a:pt x="83820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871854" h="210819">
                  <a:moveTo>
                    <a:pt x="86106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61060" y="7620"/>
                  </a:lnTo>
                  <a:lnTo>
                    <a:pt x="861060" y="0"/>
                  </a:lnTo>
                  <a:close/>
                </a:path>
                <a:path w="871854" h="210819">
                  <a:moveTo>
                    <a:pt x="871359" y="203060"/>
                  </a:moveTo>
                  <a:lnTo>
                    <a:pt x="863739" y="203060"/>
                  </a:lnTo>
                  <a:lnTo>
                    <a:pt x="863739" y="210680"/>
                  </a:lnTo>
                  <a:lnTo>
                    <a:pt x="871359" y="210680"/>
                  </a:lnTo>
                  <a:lnTo>
                    <a:pt x="871359" y="203060"/>
                  </a:lnTo>
                  <a:close/>
                </a:path>
                <a:path w="871854" h="210819">
                  <a:moveTo>
                    <a:pt x="871359" y="187820"/>
                  </a:moveTo>
                  <a:lnTo>
                    <a:pt x="863739" y="187820"/>
                  </a:lnTo>
                  <a:lnTo>
                    <a:pt x="863739" y="195440"/>
                  </a:lnTo>
                  <a:lnTo>
                    <a:pt x="871359" y="195440"/>
                  </a:lnTo>
                  <a:lnTo>
                    <a:pt x="871359" y="187820"/>
                  </a:lnTo>
                  <a:close/>
                </a:path>
                <a:path w="871854" h="210819">
                  <a:moveTo>
                    <a:pt x="871359" y="172580"/>
                  </a:moveTo>
                  <a:lnTo>
                    <a:pt x="863739" y="172580"/>
                  </a:lnTo>
                  <a:lnTo>
                    <a:pt x="863739" y="180200"/>
                  </a:lnTo>
                  <a:lnTo>
                    <a:pt x="871359" y="180200"/>
                  </a:lnTo>
                  <a:lnTo>
                    <a:pt x="871359" y="172580"/>
                  </a:lnTo>
                  <a:close/>
                </a:path>
                <a:path w="871854" h="210819">
                  <a:moveTo>
                    <a:pt x="871359" y="157340"/>
                  </a:moveTo>
                  <a:lnTo>
                    <a:pt x="863739" y="157340"/>
                  </a:lnTo>
                  <a:lnTo>
                    <a:pt x="863739" y="164960"/>
                  </a:lnTo>
                  <a:lnTo>
                    <a:pt x="871359" y="164960"/>
                  </a:lnTo>
                  <a:lnTo>
                    <a:pt x="871359" y="157340"/>
                  </a:lnTo>
                  <a:close/>
                </a:path>
                <a:path w="871854" h="210819">
                  <a:moveTo>
                    <a:pt x="871359" y="142100"/>
                  </a:moveTo>
                  <a:lnTo>
                    <a:pt x="863739" y="142100"/>
                  </a:lnTo>
                  <a:lnTo>
                    <a:pt x="863739" y="149720"/>
                  </a:lnTo>
                  <a:lnTo>
                    <a:pt x="871359" y="149720"/>
                  </a:lnTo>
                  <a:lnTo>
                    <a:pt x="871359" y="142100"/>
                  </a:lnTo>
                  <a:close/>
                </a:path>
                <a:path w="871854" h="210819">
                  <a:moveTo>
                    <a:pt x="871359" y="126860"/>
                  </a:moveTo>
                  <a:lnTo>
                    <a:pt x="863739" y="126860"/>
                  </a:lnTo>
                  <a:lnTo>
                    <a:pt x="863739" y="134480"/>
                  </a:lnTo>
                  <a:lnTo>
                    <a:pt x="871359" y="134480"/>
                  </a:lnTo>
                  <a:lnTo>
                    <a:pt x="871359" y="126860"/>
                  </a:lnTo>
                  <a:close/>
                </a:path>
                <a:path w="871854" h="210819">
                  <a:moveTo>
                    <a:pt x="871359" y="111620"/>
                  </a:moveTo>
                  <a:lnTo>
                    <a:pt x="863739" y="111620"/>
                  </a:lnTo>
                  <a:lnTo>
                    <a:pt x="863739" y="119240"/>
                  </a:lnTo>
                  <a:lnTo>
                    <a:pt x="871359" y="119240"/>
                  </a:lnTo>
                  <a:lnTo>
                    <a:pt x="871359" y="111620"/>
                  </a:lnTo>
                  <a:close/>
                </a:path>
                <a:path w="871854" h="210819">
                  <a:moveTo>
                    <a:pt x="871359" y="96380"/>
                  </a:moveTo>
                  <a:lnTo>
                    <a:pt x="863739" y="96380"/>
                  </a:lnTo>
                  <a:lnTo>
                    <a:pt x="863739" y="104000"/>
                  </a:lnTo>
                  <a:lnTo>
                    <a:pt x="871359" y="104000"/>
                  </a:lnTo>
                  <a:lnTo>
                    <a:pt x="871359" y="96380"/>
                  </a:lnTo>
                  <a:close/>
                </a:path>
                <a:path w="871854" h="210819">
                  <a:moveTo>
                    <a:pt x="871359" y="81140"/>
                  </a:moveTo>
                  <a:lnTo>
                    <a:pt x="863739" y="81140"/>
                  </a:lnTo>
                  <a:lnTo>
                    <a:pt x="863739" y="88760"/>
                  </a:lnTo>
                  <a:lnTo>
                    <a:pt x="871359" y="88760"/>
                  </a:lnTo>
                  <a:lnTo>
                    <a:pt x="871359" y="81140"/>
                  </a:lnTo>
                  <a:close/>
                </a:path>
                <a:path w="871854" h="210819">
                  <a:moveTo>
                    <a:pt x="871359" y="65900"/>
                  </a:moveTo>
                  <a:lnTo>
                    <a:pt x="863739" y="65900"/>
                  </a:lnTo>
                  <a:lnTo>
                    <a:pt x="863739" y="73520"/>
                  </a:lnTo>
                  <a:lnTo>
                    <a:pt x="871359" y="73520"/>
                  </a:lnTo>
                  <a:lnTo>
                    <a:pt x="871359" y="65900"/>
                  </a:lnTo>
                  <a:close/>
                </a:path>
                <a:path w="871854" h="210819">
                  <a:moveTo>
                    <a:pt x="871359" y="50660"/>
                  </a:moveTo>
                  <a:lnTo>
                    <a:pt x="863739" y="50660"/>
                  </a:lnTo>
                  <a:lnTo>
                    <a:pt x="863739" y="58280"/>
                  </a:lnTo>
                  <a:lnTo>
                    <a:pt x="871359" y="58280"/>
                  </a:lnTo>
                  <a:lnTo>
                    <a:pt x="871359" y="50660"/>
                  </a:lnTo>
                  <a:close/>
                </a:path>
                <a:path w="871854" h="210819">
                  <a:moveTo>
                    <a:pt x="871359" y="35420"/>
                  </a:moveTo>
                  <a:lnTo>
                    <a:pt x="863739" y="35420"/>
                  </a:lnTo>
                  <a:lnTo>
                    <a:pt x="863739" y="43040"/>
                  </a:lnTo>
                  <a:lnTo>
                    <a:pt x="871359" y="43040"/>
                  </a:lnTo>
                  <a:lnTo>
                    <a:pt x="871359" y="35420"/>
                  </a:lnTo>
                  <a:close/>
                </a:path>
                <a:path w="871854" h="210819">
                  <a:moveTo>
                    <a:pt x="871359" y="20180"/>
                  </a:moveTo>
                  <a:lnTo>
                    <a:pt x="863739" y="20180"/>
                  </a:lnTo>
                  <a:lnTo>
                    <a:pt x="863739" y="27800"/>
                  </a:lnTo>
                  <a:lnTo>
                    <a:pt x="871359" y="27800"/>
                  </a:lnTo>
                  <a:lnTo>
                    <a:pt x="871359" y="20180"/>
                  </a:lnTo>
                  <a:close/>
                </a:path>
                <a:path w="871854" h="210819">
                  <a:moveTo>
                    <a:pt x="871359" y="4940"/>
                  </a:moveTo>
                  <a:lnTo>
                    <a:pt x="863739" y="4940"/>
                  </a:lnTo>
                  <a:lnTo>
                    <a:pt x="863739" y="12560"/>
                  </a:lnTo>
                  <a:lnTo>
                    <a:pt x="871359" y="12560"/>
                  </a:lnTo>
                  <a:lnTo>
                    <a:pt x="871359" y="4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481900" y="2492603"/>
              <a:ext cx="7620" cy="1074420"/>
            </a:xfrm>
            <a:custGeom>
              <a:avLst/>
              <a:gdLst/>
              <a:ahLst/>
              <a:cxnLst/>
              <a:rect l="l" t="t" r="r" b="b"/>
              <a:pathLst>
                <a:path w="7620" h="1074420">
                  <a:moveTo>
                    <a:pt x="7620" y="1066800"/>
                  </a:moveTo>
                  <a:lnTo>
                    <a:pt x="0" y="1066800"/>
                  </a:lnTo>
                  <a:lnTo>
                    <a:pt x="0" y="1074420"/>
                  </a:lnTo>
                  <a:lnTo>
                    <a:pt x="7620" y="1074420"/>
                  </a:lnTo>
                  <a:lnTo>
                    <a:pt x="7620" y="1066800"/>
                  </a:lnTo>
                  <a:close/>
                </a:path>
                <a:path w="7620" h="1074420">
                  <a:moveTo>
                    <a:pt x="7620" y="1051560"/>
                  </a:moveTo>
                  <a:lnTo>
                    <a:pt x="0" y="1051560"/>
                  </a:lnTo>
                  <a:lnTo>
                    <a:pt x="0" y="1059180"/>
                  </a:lnTo>
                  <a:lnTo>
                    <a:pt x="7620" y="1059180"/>
                  </a:lnTo>
                  <a:lnTo>
                    <a:pt x="7620" y="1051560"/>
                  </a:lnTo>
                  <a:close/>
                </a:path>
                <a:path w="7620" h="1074420">
                  <a:moveTo>
                    <a:pt x="7620" y="1036320"/>
                  </a:moveTo>
                  <a:lnTo>
                    <a:pt x="0" y="1036320"/>
                  </a:lnTo>
                  <a:lnTo>
                    <a:pt x="0" y="1043940"/>
                  </a:lnTo>
                  <a:lnTo>
                    <a:pt x="7620" y="1043940"/>
                  </a:lnTo>
                  <a:lnTo>
                    <a:pt x="7620" y="1036320"/>
                  </a:lnTo>
                  <a:close/>
                </a:path>
                <a:path w="7620" h="1074420">
                  <a:moveTo>
                    <a:pt x="7620" y="1021080"/>
                  </a:moveTo>
                  <a:lnTo>
                    <a:pt x="0" y="1021080"/>
                  </a:lnTo>
                  <a:lnTo>
                    <a:pt x="0" y="1028700"/>
                  </a:lnTo>
                  <a:lnTo>
                    <a:pt x="7620" y="1028700"/>
                  </a:lnTo>
                  <a:lnTo>
                    <a:pt x="7620" y="1021080"/>
                  </a:lnTo>
                  <a:close/>
                </a:path>
                <a:path w="7620" h="1074420">
                  <a:moveTo>
                    <a:pt x="7620" y="1005840"/>
                  </a:moveTo>
                  <a:lnTo>
                    <a:pt x="0" y="1005840"/>
                  </a:lnTo>
                  <a:lnTo>
                    <a:pt x="0" y="1013460"/>
                  </a:lnTo>
                  <a:lnTo>
                    <a:pt x="7620" y="1013460"/>
                  </a:lnTo>
                  <a:lnTo>
                    <a:pt x="7620" y="1005840"/>
                  </a:lnTo>
                  <a:close/>
                </a:path>
                <a:path w="7620" h="1074420">
                  <a:moveTo>
                    <a:pt x="7620" y="990600"/>
                  </a:moveTo>
                  <a:lnTo>
                    <a:pt x="0" y="990600"/>
                  </a:lnTo>
                  <a:lnTo>
                    <a:pt x="0" y="998220"/>
                  </a:lnTo>
                  <a:lnTo>
                    <a:pt x="7620" y="998220"/>
                  </a:lnTo>
                  <a:lnTo>
                    <a:pt x="7620" y="990600"/>
                  </a:lnTo>
                  <a:close/>
                </a:path>
                <a:path w="7620" h="1074420">
                  <a:moveTo>
                    <a:pt x="7620" y="975360"/>
                  </a:moveTo>
                  <a:lnTo>
                    <a:pt x="0" y="975360"/>
                  </a:lnTo>
                  <a:lnTo>
                    <a:pt x="0" y="982980"/>
                  </a:lnTo>
                  <a:lnTo>
                    <a:pt x="7620" y="982980"/>
                  </a:lnTo>
                  <a:lnTo>
                    <a:pt x="7620" y="975360"/>
                  </a:lnTo>
                  <a:close/>
                </a:path>
                <a:path w="7620" h="1074420">
                  <a:moveTo>
                    <a:pt x="7620" y="960120"/>
                  </a:moveTo>
                  <a:lnTo>
                    <a:pt x="0" y="960120"/>
                  </a:lnTo>
                  <a:lnTo>
                    <a:pt x="0" y="967740"/>
                  </a:lnTo>
                  <a:lnTo>
                    <a:pt x="7620" y="967740"/>
                  </a:lnTo>
                  <a:lnTo>
                    <a:pt x="7620" y="960120"/>
                  </a:lnTo>
                  <a:close/>
                </a:path>
                <a:path w="7620" h="1074420">
                  <a:moveTo>
                    <a:pt x="7620" y="944880"/>
                  </a:moveTo>
                  <a:lnTo>
                    <a:pt x="0" y="944880"/>
                  </a:lnTo>
                  <a:lnTo>
                    <a:pt x="0" y="952500"/>
                  </a:lnTo>
                  <a:lnTo>
                    <a:pt x="7620" y="952500"/>
                  </a:lnTo>
                  <a:lnTo>
                    <a:pt x="7620" y="944880"/>
                  </a:lnTo>
                  <a:close/>
                </a:path>
                <a:path w="7620" h="1074420">
                  <a:moveTo>
                    <a:pt x="7620" y="929640"/>
                  </a:moveTo>
                  <a:lnTo>
                    <a:pt x="0" y="929640"/>
                  </a:lnTo>
                  <a:lnTo>
                    <a:pt x="0" y="937260"/>
                  </a:lnTo>
                  <a:lnTo>
                    <a:pt x="7620" y="937260"/>
                  </a:lnTo>
                  <a:lnTo>
                    <a:pt x="7620" y="929640"/>
                  </a:lnTo>
                  <a:close/>
                </a:path>
                <a:path w="7620" h="1074420">
                  <a:moveTo>
                    <a:pt x="7620" y="914400"/>
                  </a:moveTo>
                  <a:lnTo>
                    <a:pt x="0" y="914400"/>
                  </a:lnTo>
                  <a:lnTo>
                    <a:pt x="0" y="922020"/>
                  </a:lnTo>
                  <a:lnTo>
                    <a:pt x="7620" y="922020"/>
                  </a:lnTo>
                  <a:lnTo>
                    <a:pt x="7620" y="914400"/>
                  </a:lnTo>
                  <a:close/>
                </a:path>
                <a:path w="7620" h="1074420">
                  <a:moveTo>
                    <a:pt x="7620" y="899160"/>
                  </a:moveTo>
                  <a:lnTo>
                    <a:pt x="0" y="899160"/>
                  </a:lnTo>
                  <a:lnTo>
                    <a:pt x="0" y="906780"/>
                  </a:lnTo>
                  <a:lnTo>
                    <a:pt x="7620" y="906780"/>
                  </a:lnTo>
                  <a:lnTo>
                    <a:pt x="7620" y="899160"/>
                  </a:lnTo>
                  <a:close/>
                </a:path>
                <a:path w="7620" h="1074420">
                  <a:moveTo>
                    <a:pt x="7620" y="883920"/>
                  </a:moveTo>
                  <a:lnTo>
                    <a:pt x="0" y="883920"/>
                  </a:lnTo>
                  <a:lnTo>
                    <a:pt x="0" y="891540"/>
                  </a:lnTo>
                  <a:lnTo>
                    <a:pt x="7620" y="891540"/>
                  </a:lnTo>
                  <a:lnTo>
                    <a:pt x="7620" y="883920"/>
                  </a:lnTo>
                  <a:close/>
                </a:path>
                <a:path w="7620" h="1074420">
                  <a:moveTo>
                    <a:pt x="7620" y="868680"/>
                  </a:moveTo>
                  <a:lnTo>
                    <a:pt x="0" y="868680"/>
                  </a:lnTo>
                  <a:lnTo>
                    <a:pt x="0" y="876300"/>
                  </a:lnTo>
                  <a:lnTo>
                    <a:pt x="7620" y="876300"/>
                  </a:lnTo>
                  <a:lnTo>
                    <a:pt x="7620" y="868680"/>
                  </a:lnTo>
                  <a:close/>
                </a:path>
                <a:path w="7620" h="1074420">
                  <a:moveTo>
                    <a:pt x="7620" y="853440"/>
                  </a:moveTo>
                  <a:lnTo>
                    <a:pt x="0" y="853440"/>
                  </a:lnTo>
                  <a:lnTo>
                    <a:pt x="0" y="861060"/>
                  </a:lnTo>
                  <a:lnTo>
                    <a:pt x="7620" y="861060"/>
                  </a:lnTo>
                  <a:lnTo>
                    <a:pt x="7620" y="853440"/>
                  </a:lnTo>
                  <a:close/>
                </a:path>
                <a:path w="7620" h="1074420">
                  <a:moveTo>
                    <a:pt x="7620" y="838200"/>
                  </a:moveTo>
                  <a:lnTo>
                    <a:pt x="0" y="838200"/>
                  </a:lnTo>
                  <a:lnTo>
                    <a:pt x="0" y="845820"/>
                  </a:lnTo>
                  <a:lnTo>
                    <a:pt x="7620" y="845820"/>
                  </a:lnTo>
                  <a:lnTo>
                    <a:pt x="7620" y="838200"/>
                  </a:lnTo>
                  <a:close/>
                </a:path>
                <a:path w="7620" h="1074420">
                  <a:moveTo>
                    <a:pt x="7620" y="822960"/>
                  </a:moveTo>
                  <a:lnTo>
                    <a:pt x="0" y="822960"/>
                  </a:lnTo>
                  <a:lnTo>
                    <a:pt x="0" y="830580"/>
                  </a:lnTo>
                  <a:lnTo>
                    <a:pt x="7620" y="830580"/>
                  </a:lnTo>
                  <a:lnTo>
                    <a:pt x="7620" y="822960"/>
                  </a:lnTo>
                  <a:close/>
                </a:path>
                <a:path w="7620" h="1074420">
                  <a:moveTo>
                    <a:pt x="7620" y="807720"/>
                  </a:moveTo>
                  <a:lnTo>
                    <a:pt x="0" y="807720"/>
                  </a:lnTo>
                  <a:lnTo>
                    <a:pt x="0" y="815340"/>
                  </a:lnTo>
                  <a:lnTo>
                    <a:pt x="7620" y="815340"/>
                  </a:lnTo>
                  <a:lnTo>
                    <a:pt x="7620" y="807720"/>
                  </a:lnTo>
                  <a:close/>
                </a:path>
                <a:path w="7620" h="1074420">
                  <a:moveTo>
                    <a:pt x="7620" y="792480"/>
                  </a:moveTo>
                  <a:lnTo>
                    <a:pt x="0" y="792480"/>
                  </a:lnTo>
                  <a:lnTo>
                    <a:pt x="0" y="800100"/>
                  </a:lnTo>
                  <a:lnTo>
                    <a:pt x="7620" y="800100"/>
                  </a:lnTo>
                  <a:lnTo>
                    <a:pt x="7620" y="792480"/>
                  </a:lnTo>
                  <a:close/>
                </a:path>
                <a:path w="7620" h="1074420">
                  <a:moveTo>
                    <a:pt x="7620" y="777240"/>
                  </a:moveTo>
                  <a:lnTo>
                    <a:pt x="0" y="777240"/>
                  </a:lnTo>
                  <a:lnTo>
                    <a:pt x="0" y="784860"/>
                  </a:lnTo>
                  <a:lnTo>
                    <a:pt x="7620" y="784860"/>
                  </a:lnTo>
                  <a:lnTo>
                    <a:pt x="7620" y="777240"/>
                  </a:lnTo>
                  <a:close/>
                </a:path>
                <a:path w="7620" h="1074420">
                  <a:moveTo>
                    <a:pt x="7620" y="762000"/>
                  </a:moveTo>
                  <a:lnTo>
                    <a:pt x="0" y="762000"/>
                  </a:lnTo>
                  <a:lnTo>
                    <a:pt x="0" y="769620"/>
                  </a:lnTo>
                  <a:lnTo>
                    <a:pt x="7620" y="769620"/>
                  </a:lnTo>
                  <a:lnTo>
                    <a:pt x="7620" y="762000"/>
                  </a:lnTo>
                  <a:close/>
                </a:path>
                <a:path w="7620" h="1074420">
                  <a:moveTo>
                    <a:pt x="7620" y="746760"/>
                  </a:moveTo>
                  <a:lnTo>
                    <a:pt x="0" y="746760"/>
                  </a:lnTo>
                  <a:lnTo>
                    <a:pt x="0" y="754380"/>
                  </a:lnTo>
                  <a:lnTo>
                    <a:pt x="7620" y="754380"/>
                  </a:lnTo>
                  <a:lnTo>
                    <a:pt x="7620" y="746760"/>
                  </a:lnTo>
                  <a:close/>
                </a:path>
                <a:path w="7620" h="1074420">
                  <a:moveTo>
                    <a:pt x="7620" y="731520"/>
                  </a:moveTo>
                  <a:lnTo>
                    <a:pt x="0" y="731520"/>
                  </a:lnTo>
                  <a:lnTo>
                    <a:pt x="0" y="739140"/>
                  </a:lnTo>
                  <a:lnTo>
                    <a:pt x="7620" y="739140"/>
                  </a:lnTo>
                  <a:lnTo>
                    <a:pt x="7620" y="731520"/>
                  </a:lnTo>
                  <a:close/>
                </a:path>
                <a:path w="7620" h="1074420">
                  <a:moveTo>
                    <a:pt x="7620" y="716280"/>
                  </a:moveTo>
                  <a:lnTo>
                    <a:pt x="0" y="716280"/>
                  </a:lnTo>
                  <a:lnTo>
                    <a:pt x="0" y="723900"/>
                  </a:lnTo>
                  <a:lnTo>
                    <a:pt x="7620" y="723900"/>
                  </a:lnTo>
                  <a:lnTo>
                    <a:pt x="7620" y="716280"/>
                  </a:lnTo>
                  <a:close/>
                </a:path>
                <a:path w="7620" h="1074420">
                  <a:moveTo>
                    <a:pt x="7620" y="701040"/>
                  </a:moveTo>
                  <a:lnTo>
                    <a:pt x="0" y="701040"/>
                  </a:lnTo>
                  <a:lnTo>
                    <a:pt x="0" y="708660"/>
                  </a:lnTo>
                  <a:lnTo>
                    <a:pt x="7620" y="708660"/>
                  </a:lnTo>
                  <a:lnTo>
                    <a:pt x="7620" y="701040"/>
                  </a:lnTo>
                  <a:close/>
                </a:path>
                <a:path w="7620" h="1074420">
                  <a:moveTo>
                    <a:pt x="7620" y="685800"/>
                  </a:moveTo>
                  <a:lnTo>
                    <a:pt x="0" y="685800"/>
                  </a:lnTo>
                  <a:lnTo>
                    <a:pt x="0" y="693420"/>
                  </a:lnTo>
                  <a:lnTo>
                    <a:pt x="7620" y="693420"/>
                  </a:lnTo>
                  <a:lnTo>
                    <a:pt x="7620" y="685800"/>
                  </a:lnTo>
                  <a:close/>
                </a:path>
                <a:path w="7620" h="1074420">
                  <a:moveTo>
                    <a:pt x="7620" y="670560"/>
                  </a:moveTo>
                  <a:lnTo>
                    <a:pt x="0" y="670560"/>
                  </a:lnTo>
                  <a:lnTo>
                    <a:pt x="0" y="678180"/>
                  </a:lnTo>
                  <a:lnTo>
                    <a:pt x="7620" y="678180"/>
                  </a:lnTo>
                  <a:lnTo>
                    <a:pt x="7620" y="670560"/>
                  </a:lnTo>
                  <a:close/>
                </a:path>
                <a:path w="7620" h="1074420">
                  <a:moveTo>
                    <a:pt x="7620" y="655320"/>
                  </a:moveTo>
                  <a:lnTo>
                    <a:pt x="0" y="655320"/>
                  </a:lnTo>
                  <a:lnTo>
                    <a:pt x="0" y="662940"/>
                  </a:lnTo>
                  <a:lnTo>
                    <a:pt x="7620" y="662940"/>
                  </a:lnTo>
                  <a:lnTo>
                    <a:pt x="7620" y="655320"/>
                  </a:lnTo>
                  <a:close/>
                </a:path>
                <a:path w="7620" h="1074420">
                  <a:moveTo>
                    <a:pt x="7620" y="640080"/>
                  </a:moveTo>
                  <a:lnTo>
                    <a:pt x="0" y="640080"/>
                  </a:lnTo>
                  <a:lnTo>
                    <a:pt x="0" y="647700"/>
                  </a:lnTo>
                  <a:lnTo>
                    <a:pt x="7620" y="647700"/>
                  </a:lnTo>
                  <a:lnTo>
                    <a:pt x="7620" y="640080"/>
                  </a:lnTo>
                  <a:close/>
                </a:path>
                <a:path w="7620" h="1074420">
                  <a:moveTo>
                    <a:pt x="7620" y="624840"/>
                  </a:moveTo>
                  <a:lnTo>
                    <a:pt x="0" y="624840"/>
                  </a:lnTo>
                  <a:lnTo>
                    <a:pt x="0" y="632460"/>
                  </a:lnTo>
                  <a:lnTo>
                    <a:pt x="7620" y="632460"/>
                  </a:lnTo>
                  <a:lnTo>
                    <a:pt x="7620" y="624840"/>
                  </a:lnTo>
                  <a:close/>
                </a:path>
                <a:path w="7620" h="1074420">
                  <a:moveTo>
                    <a:pt x="7620" y="609600"/>
                  </a:moveTo>
                  <a:lnTo>
                    <a:pt x="0" y="609600"/>
                  </a:lnTo>
                  <a:lnTo>
                    <a:pt x="0" y="617220"/>
                  </a:lnTo>
                  <a:lnTo>
                    <a:pt x="7620" y="617220"/>
                  </a:lnTo>
                  <a:lnTo>
                    <a:pt x="7620" y="609600"/>
                  </a:lnTo>
                  <a:close/>
                </a:path>
                <a:path w="7620" h="1074420">
                  <a:moveTo>
                    <a:pt x="7620" y="594360"/>
                  </a:moveTo>
                  <a:lnTo>
                    <a:pt x="0" y="594360"/>
                  </a:lnTo>
                  <a:lnTo>
                    <a:pt x="0" y="601980"/>
                  </a:lnTo>
                  <a:lnTo>
                    <a:pt x="7620" y="601980"/>
                  </a:lnTo>
                  <a:lnTo>
                    <a:pt x="7620" y="594360"/>
                  </a:lnTo>
                  <a:close/>
                </a:path>
                <a:path w="7620" h="1074420">
                  <a:moveTo>
                    <a:pt x="7620" y="579120"/>
                  </a:moveTo>
                  <a:lnTo>
                    <a:pt x="0" y="579120"/>
                  </a:lnTo>
                  <a:lnTo>
                    <a:pt x="0" y="586740"/>
                  </a:lnTo>
                  <a:lnTo>
                    <a:pt x="7620" y="586740"/>
                  </a:lnTo>
                  <a:lnTo>
                    <a:pt x="7620" y="579120"/>
                  </a:lnTo>
                  <a:close/>
                </a:path>
                <a:path w="7620" h="1074420">
                  <a:moveTo>
                    <a:pt x="7620" y="563880"/>
                  </a:moveTo>
                  <a:lnTo>
                    <a:pt x="0" y="563880"/>
                  </a:lnTo>
                  <a:lnTo>
                    <a:pt x="0" y="571500"/>
                  </a:lnTo>
                  <a:lnTo>
                    <a:pt x="7620" y="571500"/>
                  </a:lnTo>
                  <a:lnTo>
                    <a:pt x="7620" y="563880"/>
                  </a:lnTo>
                  <a:close/>
                </a:path>
                <a:path w="7620" h="1074420">
                  <a:moveTo>
                    <a:pt x="7620" y="548640"/>
                  </a:moveTo>
                  <a:lnTo>
                    <a:pt x="0" y="548640"/>
                  </a:lnTo>
                  <a:lnTo>
                    <a:pt x="0" y="556260"/>
                  </a:lnTo>
                  <a:lnTo>
                    <a:pt x="7620" y="556260"/>
                  </a:lnTo>
                  <a:lnTo>
                    <a:pt x="7620" y="548640"/>
                  </a:lnTo>
                  <a:close/>
                </a:path>
                <a:path w="7620" h="1074420">
                  <a:moveTo>
                    <a:pt x="7620" y="533400"/>
                  </a:moveTo>
                  <a:lnTo>
                    <a:pt x="0" y="533400"/>
                  </a:lnTo>
                  <a:lnTo>
                    <a:pt x="0" y="541020"/>
                  </a:lnTo>
                  <a:lnTo>
                    <a:pt x="7620" y="541020"/>
                  </a:lnTo>
                  <a:lnTo>
                    <a:pt x="7620" y="533400"/>
                  </a:lnTo>
                  <a:close/>
                </a:path>
                <a:path w="7620" h="1074420">
                  <a:moveTo>
                    <a:pt x="7620" y="518160"/>
                  </a:moveTo>
                  <a:lnTo>
                    <a:pt x="0" y="518160"/>
                  </a:lnTo>
                  <a:lnTo>
                    <a:pt x="0" y="525780"/>
                  </a:lnTo>
                  <a:lnTo>
                    <a:pt x="7620" y="525780"/>
                  </a:lnTo>
                  <a:lnTo>
                    <a:pt x="7620" y="518160"/>
                  </a:lnTo>
                  <a:close/>
                </a:path>
                <a:path w="7620" h="1074420">
                  <a:moveTo>
                    <a:pt x="7620" y="502920"/>
                  </a:moveTo>
                  <a:lnTo>
                    <a:pt x="0" y="502920"/>
                  </a:lnTo>
                  <a:lnTo>
                    <a:pt x="0" y="510540"/>
                  </a:lnTo>
                  <a:lnTo>
                    <a:pt x="7620" y="510540"/>
                  </a:lnTo>
                  <a:lnTo>
                    <a:pt x="7620" y="502920"/>
                  </a:lnTo>
                  <a:close/>
                </a:path>
                <a:path w="7620" h="1074420">
                  <a:moveTo>
                    <a:pt x="7620" y="487680"/>
                  </a:moveTo>
                  <a:lnTo>
                    <a:pt x="0" y="487680"/>
                  </a:lnTo>
                  <a:lnTo>
                    <a:pt x="0" y="495300"/>
                  </a:lnTo>
                  <a:lnTo>
                    <a:pt x="7620" y="495300"/>
                  </a:lnTo>
                  <a:lnTo>
                    <a:pt x="7620" y="487680"/>
                  </a:lnTo>
                  <a:close/>
                </a:path>
                <a:path w="7620" h="1074420">
                  <a:moveTo>
                    <a:pt x="7620" y="472440"/>
                  </a:moveTo>
                  <a:lnTo>
                    <a:pt x="0" y="472440"/>
                  </a:lnTo>
                  <a:lnTo>
                    <a:pt x="0" y="480060"/>
                  </a:lnTo>
                  <a:lnTo>
                    <a:pt x="7620" y="480060"/>
                  </a:lnTo>
                  <a:lnTo>
                    <a:pt x="7620" y="472440"/>
                  </a:lnTo>
                  <a:close/>
                </a:path>
                <a:path w="7620" h="1074420">
                  <a:moveTo>
                    <a:pt x="7620" y="457200"/>
                  </a:moveTo>
                  <a:lnTo>
                    <a:pt x="0" y="457200"/>
                  </a:lnTo>
                  <a:lnTo>
                    <a:pt x="0" y="464820"/>
                  </a:lnTo>
                  <a:lnTo>
                    <a:pt x="7620" y="464820"/>
                  </a:lnTo>
                  <a:lnTo>
                    <a:pt x="7620" y="457200"/>
                  </a:lnTo>
                  <a:close/>
                </a:path>
                <a:path w="7620" h="1074420">
                  <a:moveTo>
                    <a:pt x="7620" y="441960"/>
                  </a:moveTo>
                  <a:lnTo>
                    <a:pt x="0" y="441960"/>
                  </a:lnTo>
                  <a:lnTo>
                    <a:pt x="0" y="449580"/>
                  </a:lnTo>
                  <a:lnTo>
                    <a:pt x="7620" y="449580"/>
                  </a:lnTo>
                  <a:lnTo>
                    <a:pt x="7620" y="441960"/>
                  </a:lnTo>
                  <a:close/>
                </a:path>
                <a:path w="7620" h="1074420">
                  <a:moveTo>
                    <a:pt x="7620" y="426720"/>
                  </a:moveTo>
                  <a:lnTo>
                    <a:pt x="0" y="426720"/>
                  </a:lnTo>
                  <a:lnTo>
                    <a:pt x="0" y="434340"/>
                  </a:lnTo>
                  <a:lnTo>
                    <a:pt x="7620" y="434340"/>
                  </a:lnTo>
                  <a:lnTo>
                    <a:pt x="7620" y="426720"/>
                  </a:lnTo>
                  <a:close/>
                </a:path>
                <a:path w="7620" h="1074420">
                  <a:moveTo>
                    <a:pt x="7620" y="411480"/>
                  </a:moveTo>
                  <a:lnTo>
                    <a:pt x="0" y="411480"/>
                  </a:lnTo>
                  <a:lnTo>
                    <a:pt x="0" y="419100"/>
                  </a:lnTo>
                  <a:lnTo>
                    <a:pt x="7620" y="419100"/>
                  </a:lnTo>
                  <a:lnTo>
                    <a:pt x="7620" y="411480"/>
                  </a:lnTo>
                  <a:close/>
                </a:path>
                <a:path w="7620" h="1074420">
                  <a:moveTo>
                    <a:pt x="7620" y="396240"/>
                  </a:moveTo>
                  <a:lnTo>
                    <a:pt x="0" y="396240"/>
                  </a:lnTo>
                  <a:lnTo>
                    <a:pt x="0" y="403860"/>
                  </a:lnTo>
                  <a:lnTo>
                    <a:pt x="7620" y="403860"/>
                  </a:lnTo>
                  <a:lnTo>
                    <a:pt x="7620" y="396240"/>
                  </a:lnTo>
                  <a:close/>
                </a:path>
                <a:path w="7620" h="1074420">
                  <a:moveTo>
                    <a:pt x="7620" y="381000"/>
                  </a:moveTo>
                  <a:lnTo>
                    <a:pt x="0" y="381000"/>
                  </a:lnTo>
                  <a:lnTo>
                    <a:pt x="0" y="388620"/>
                  </a:lnTo>
                  <a:lnTo>
                    <a:pt x="7620" y="388620"/>
                  </a:lnTo>
                  <a:lnTo>
                    <a:pt x="7620" y="381000"/>
                  </a:lnTo>
                  <a:close/>
                </a:path>
                <a:path w="7620" h="1074420">
                  <a:moveTo>
                    <a:pt x="7620" y="365760"/>
                  </a:moveTo>
                  <a:lnTo>
                    <a:pt x="0" y="365760"/>
                  </a:lnTo>
                  <a:lnTo>
                    <a:pt x="0" y="373380"/>
                  </a:lnTo>
                  <a:lnTo>
                    <a:pt x="7620" y="373380"/>
                  </a:lnTo>
                  <a:lnTo>
                    <a:pt x="7620" y="365760"/>
                  </a:lnTo>
                  <a:close/>
                </a:path>
                <a:path w="7620" h="1074420">
                  <a:moveTo>
                    <a:pt x="7620" y="350520"/>
                  </a:moveTo>
                  <a:lnTo>
                    <a:pt x="0" y="350520"/>
                  </a:lnTo>
                  <a:lnTo>
                    <a:pt x="0" y="358140"/>
                  </a:lnTo>
                  <a:lnTo>
                    <a:pt x="7620" y="358140"/>
                  </a:lnTo>
                  <a:lnTo>
                    <a:pt x="7620" y="350520"/>
                  </a:lnTo>
                  <a:close/>
                </a:path>
                <a:path w="7620" h="1074420">
                  <a:moveTo>
                    <a:pt x="7620" y="335280"/>
                  </a:moveTo>
                  <a:lnTo>
                    <a:pt x="0" y="335280"/>
                  </a:lnTo>
                  <a:lnTo>
                    <a:pt x="0" y="342900"/>
                  </a:lnTo>
                  <a:lnTo>
                    <a:pt x="7620" y="342900"/>
                  </a:lnTo>
                  <a:lnTo>
                    <a:pt x="7620" y="335280"/>
                  </a:lnTo>
                  <a:close/>
                </a:path>
                <a:path w="7620" h="1074420">
                  <a:moveTo>
                    <a:pt x="7620" y="320040"/>
                  </a:moveTo>
                  <a:lnTo>
                    <a:pt x="0" y="320040"/>
                  </a:lnTo>
                  <a:lnTo>
                    <a:pt x="0" y="327660"/>
                  </a:lnTo>
                  <a:lnTo>
                    <a:pt x="7620" y="327660"/>
                  </a:lnTo>
                  <a:lnTo>
                    <a:pt x="7620" y="320040"/>
                  </a:lnTo>
                  <a:close/>
                </a:path>
                <a:path w="7620" h="1074420">
                  <a:moveTo>
                    <a:pt x="7620" y="304800"/>
                  </a:moveTo>
                  <a:lnTo>
                    <a:pt x="0" y="304800"/>
                  </a:lnTo>
                  <a:lnTo>
                    <a:pt x="0" y="312420"/>
                  </a:lnTo>
                  <a:lnTo>
                    <a:pt x="7620" y="312420"/>
                  </a:lnTo>
                  <a:lnTo>
                    <a:pt x="7620" y="304800"/>
                  </a:lnTo>
                  <a:close/>
                </a:path>
                <a:path w="7620" h="1074420">
                  <a:moveTo>
                    <a:pt x="7620" y="289560"/>
                  </a:moveTo>
                  <a:lnTo>
                    <a:pt x="0" y="289560"/>
                  </a:lnTo>
                  <a:lnTo>
                    <a:pt x="0" y="297180"/>
                  </a:lnTo>
                  <a:lnTo>
                    <a:pt x="7620" y="297180"/>
                  </a:lnTo>
                  <a:lnTo>
                    <a:pt x="7620" y="289560"/>
                  </a:lnTo>
                  <a:close/>
                </a:path>
                <a:path w="7620" h="1074420">
                  <a:moveTo>
                    <a:pt x="7620" y="274320"/>
                  </a:moveTo>
                  <a:lnTo>
                    <a:pt x="0" y="274320"/>
                  </a:lnTo>
                  <a:lnTo>
                    <a:pt x="0" y="281940"/>
                  </a:lnTo>
                  <a:lnTo>
                    <a:pt x="7620" y="281940"/>
                  </a:lnTo>
                  <a:lnTo>
                    <a:pt x="7620" y="274320"/>
                  </a:lnTo>
                  <a:close/>
                </a:path>
                <a:path w="7620" h="1074420">
                  <a:moveTo>
                    <a:pt x="7620" y="259080"/>
                  </a:moveTo>
                  <a:lnTo>
                    <a:pt x="0" y="259080"/>
                  </a:lnTo>
                  <a:lnTo>
                    <a:pt x="0" y="266700"/>
                  </a:lnTo>
                  <a:lnTo>
                    <a:pt x="7620" y="266700"/>
                  </a:lnTo>
                  <a:lnTo>
                    <a:pt x="7620" y="259080"/>
                  </a:lnTo>
                  <a:close/>
                </a:path>
                <a:path w="7620" h="1074420">
                  <a:moveTo>
                    <a:pt x="7620" y="243840"/>
                  </a:moveTo>
                  <a:lnTo>
                    <a:pt x="0" y="243840"/>
                  </a:lnTo>
                  <a:lnTo>
                    <a:pt x="0" y="251460"/>
                  </a:lnTo>
                  <a:lnTo>
                    <a:pt x="7620" y="251460"/>
                  </a:lnTo>
                  <a:lnTo>
                    <a:pt x="7620" y="243840"/>
                  </a:lnTo>
                  <a:close/>
                </a:path>
                <a:path w="7620" h="1074420">
                  <a:moveTo>
                    <a:pt x="7620" y="228600"/>
                  </a:moveTo>
                  <a:lnTo>
                    <a:pt x="0" y="228600"/>
                  </a:lnTo>
                  <a:lnTo>
                    <a:pt x="0" y="236220"/>
                  </a:lnTo>
                  <a:lnTo>
                    <a:pt x="7620" y="236220"/>
                  </a:lnTo>
                  <a:lnTo>
                    <a:pt x="7620" y="228600"/>
                  </a:lnTo>
                  <a:close/>
                </a:path>
                <a:path w="7620" h="1074420">
                  <a:moveTo>
                    <a:pt x="7620" y="213360"/>
                  </a:moveTo>
                  <a:lnTo>
                    <a:pt x="0" y="213360"/>
                  </a:lnTo>
                  <a:lnTo>
                    <a:pt x="0" y="220980"/>
                  </a:lnTo>
                  <a:lnTo>
                    <a:pt x="7620" y="220980"/>
                  </a:lnTo>
                  <a:lnTo>
                    <a:pt x="7620" y="213360"/>
                  </a:lnTo>
                  <a:close/>
                </a:path>
                <a:path w="7620" h="1074420">
                  <a:moveTo>
                    <a:pt x="7620" y="198120"/>
                  </a:moveTo>
                  <a:lnTo>
                    <a:pt x="0" y="198120"/>
                  </a:lnTo>
                  <a:lnTo>
                    <a:pt x="0" y="205740"/>
                  </a:lnTo>
                  <a:lnTo>
                    <a:pt x="7620" y="205740"/>
                  </a:lnTo>
                  <a:lnTo>
                    <a:pt x="7620" y="198120"/>
                  </a:lnTo>
                  <a:close/>
                </a:path>
                <a:path w="7620" h="1074420">
                  <a:moveTo>
                    <a:pt x="7620" y="182880"/>
                  </a:moveTo>
                  <a:lnTo>
                    <a:pt x="0" y="182880"/>
                  </a:lnTo>
                  <a:lnTo>
                    <a:pt x="0" y="190500"/>
                  </a:lnTo>
                  <a:lnTo>
                    <a:pt x="7620" y="190500"/>
                  </a:lnTo>
                  <a:lnTo>
                    <a:pt x="7620" y="182880"/>
                  </a:lnTo>
                  <a:close/>
                </a:path>
                <a:path w="7620" h="1074420">
                  <a:moveTo>
                    <a:pt x="7620" y="167640"/>
                  </a:moveTo>
                  <a:lnTo>
                    <a:pt x="0" y="167640"/>
                  </a:lnTo>
                  <a:lnTo>
                    <a:pt x="0" y="175260"/>
                  </a:lnTo>
                  <a:lnTo>
                    <a:pt x="7620" y="175260"/>
                  </a:lnTo>
                  <a:lnTo>
                    <a:pt x="7620" y="167640"/>
                  </a:lnTo>
                  <a:close/>
                </a:path>
                <a:path w="7620" h="1074420">
                  <a:moveTo>
                    <a:pt x="7620" y="152400"/>
                  </a:moveTo>
                  <a:lnTo>
                    <a:pt x="0" y="152400"/>
                  </a:lnTo>
                  <a:lnTo>
                    <a:pt x="0" y="160020"/>
                  </a:lnTo>
                  <a:lnTo>
                    <a:pt x="7620" y="160020"/>
                  </a:lnTo>
                  <a:lnTo>
                    <a:pt x="7620" y="152400"/>
                  </a:lnTo>
                  <a:close/>
                </a:path>
                <a:path w="7620" h="1074420">
                  <a:moveTo>
                    <a:pt x="7620" y="137160"/>
                  </a:moveTo>
                  <a:lnTo>
                    <a:pt x="0" y="137160"/>
                  </a:lnTo>
                  <a:lnTo>
                    <a:pt x="0" y="144780"/>
                  </a:lnTo>
                  <a:lnTo>
                    <a:pt x="7620" y="144780"/>
                  </a:lnTo>
                  <a:lnTo>
                    <a:pt x="7620" y="137160"/>
                  </a:lnTo>
                  <a:close/>
                </a:path>
                <a:path w="7620" h="1074420">
                  <a:moveTo>
                    <a:pt x="7620" y="121920"/>
                  </a:moveTo>
                  <a:lnTo>
                    <a:pt x="0" y="121920"/>
                  </a:lnTo>
                  <a:lnTo>
                    <a:pt x="0" y="129540"/>
                  </a:lnTo>
                  <a:lnTo>
                    <a:pt x="7620" y="129540"/>
                  </a:lnTo>
                  <a:lnTo>
                    <a:pt x="7620" y="121920"/>
                  </a:lnTo>
                  <a:close/>
                </a:path>
                <a:path w="7620" h="1074420">
                  <a:moveTo>
                    <a:pt x="7620" y="106680"/>
                  </a:moveTo>
                  <a:lnTo>
                    <a:pt x="0" y="10668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106680"/>
                  </a:lnTo>
                  <a:close/>
                </a:path>
                <a:path w="7620" h="1074420">
                  <a:moveTo>
                    <a:pt x="7620" y="91440"/>
                  </a:moveTo>
                  <a:lnTo>
                    <a:pt x="0" y="91440"/>
                  </a:lnTo>
                  <a:lnTo>
                    <a:pt x="0" y="99060"/>
                  </a:lnTo>
                  <a:lnTo>
                    <a:pt x="7620" y="99060"/>
                  </a:lnTo>
                  <a:lnTo>
                    <a:pt x="7620" y="91440"/>
                  </a:lnTo>
                  <a:close/>
                </a:path>
                <a:path w="7620" h="1074420">
                  <a:moveTo>
                    <a:pt x="7620" y="76200"/>
                  </a:moveTo>
                  <a:lnTo>
                    <a:pt x="0" y="76200"/>
                  </a:lnTo>
                  <a:lnTo>
                    <a:pt x="0" y="83820"/>
                  </a:lnTo>
                  <a:lnTo>
                    <a:pt x="7620" y="83820"/>
                  </a:lnTo>
                  <a:lnTo>
                    <a:pt x="7620" y="76200"/>
                  </a:lnTo>
                  <a:close/>
                </a:path>
                <a:path w="7620" h="1074420">
                  <a:moveTo>
                    <a:pt x="7620" y="60960"/>
                  </a:moveTo>
                  <a:lnTo>
                    <a:pt x="0" y="60960"/>
                  </a:lnTo>
                  <a:lnTo>
                    <a:pt x="0" y="68580"/>
                  </a:lnTo>
                  <a:lnTo>
                    <a:pt x="7620" y="68580"/>
                  </a:lnTo>
                  <a:lnTo>
                    <a:pt x="7620" y="60960"/>
                  </a:lnTo>
                  <a:close/>
                </a:path>
                <a:path w="7620" h="1074420">
                  <a:moveTo>
                    <a:pt x="7620" y="45720"/>
                  </a:moveTo>
                  <a:lnTo>
                    <a:pt x="0" y="4572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45720"/>
                  </a:lnTo>
                  <a:close/>
                </a:path>
                <a:path w="7620" h="1074420">
                  <a:moveTo>
                    <a:pt x="7620" y="30480"/>
                  </a:moveTo>
                  <a:lnTo>
                    <a:pt x="0" y="30480"/>
                  </a:lnTo>
                  <a:lnTo>
                    <a:pt x="0" y="38100"/>
                  </a:lnTo>
                  <a:lnTo>
                    <a:pt x="7620" y="38100"/>
                  </a:lnTo>
                  <a:lnTo>
                    <a:pt x="7620" y="30480"/>
                  </a:lnTo>
                  <a:close/>
                </a:path>
                <a:path w="7620" h="1074420">
                  <a:moveTo>
                    <a:pt x="76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7620" y="22860"/>
                  </a:lnTo>
                  <a:lnTo>
                    <a:pt x="7620" y="15240"/>
                  </a:lnTo>
                  <a:close/>
                </a:path>
                <a:path w="7620" h="10744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481900" y="3559403"/>
              <a:ext cx="7620" cy="1074420"/>
            </a:xfrm>
            <a:custGeom>
              <a:avLst/>
              <a:gdLst/>
              <a:ahLst/>
              <a:cxnLst/>
              <a:rect l="l" t="t" r="r" b="b"/>
              <a:pathLst>
                <a:path w="7620" h="1074420">
                  <a:moveTo>
                    <a:pt x="7620" y="1066800"/>
                  </a:moveTo>
                  <a:lnTo>
                    <a:pt x="0" y="1066800"/>
                  </a:lnTo>
                  <a:lnTo>
                    <a:pt x="0" y="1074420"/>
                  </a:lnTo>
                  <a:lnTo>
                    <a:pt x="7620" y="1074420"/>
                  </a:lnTo>
                  <a:lnTo>
                    <a:pt x="7620" y="1066800"/>
                  </a:lnTo>
                  <a:close/>
                </a:path>
                <a:path w="7620" h="1074420">
                  <a:moveTo>
                    <a:pt x="7620" y="1051560"/>
                  </a:moveTo>
                  <a:lnTo>
                    <a:pt x="0" y="1051560"/>
                  </a:lnTo>
                  <a:lnTo>
                    <a:pt x="0" y="1059180"/>
                  </a:lnTo>
                  <a:lnTo>
                    <a:pt x="7620" y="1059180"/>
                  </a:lnTo>
                  <a:lnTo>
                    <a:pt x="7620" y="1051560"/>
                  </a:lnTo>
                  <a:close/>
                </a:path>
                <a:path w="7620" h="1074420">
                  <a:moveTo>
                    <a:pt x="7620" y="1036320"/>
                  </a:moveTo>
                  <a:lnTo>
                    <a:pt x="0" y="1036320"/>
                  </a:lnTo>
                  <a:lnTo>
                    <a:pt x="0" y="1043940"/>
                  </a:lnTo>
                  <a:lnTo>
                    <a:pt x="7620" y="1043940"/>
                  </a:lnTo>
                  <a:lnTo>
                    <a:pt x="7620" y="1036320"/>
                  </a:lnTo>
                  <a:close/>
                </a:path>
                <a:path w="7620" h="1074420">
                  <a:moveTo>
                    <a:pt x="7620" y="1021080"/>
                  </a:moveTo>
                  <a:lnTo>
                    <a:pt x="0" y="1021080"/>
                  </a:lnTo>
                  <a:lnTo>
                    <a:pt x="0" y="1028700"/>
                  </a:lnTo>
                  <a:lnTo>
                    <a:pt x="7620" y="1028700"/>
                  </a:lnTo>
                  <a:lnTo>
                    <a:pt x="7620" y="1021080"/>
                  </a:lnTo>
                  <a:close/>
                </a:path>
                <a:path w="7620" h="1074420">
                  <a:moveTo>
                    <a:pt x="7620" y="1005840"/>
                  </a:moveTo>
                  <a:lnTo>
                    <a:pt x="0" y="1005840"/>
                  </a:lnTo>
                  <a:lnTo>
                    <a:pt x="0" y="1013460"/>
                  </a:lnTo>
                  <a:lnTo>
                    <a:pt x="7620" y="1013460"/>
                  </a:lnTo>
                  <a:lnTo>
                    <a:pt x="7620" y="1005840"/>
                  </a:lnTo>
                  <a:close/>
                </a:path>
                <a:path w="7620" h="1074420">
                  <a:moveTo>
                    <a:pt x="7620" y="990600"/>
                  </a:moveTo>
                  <a:lnTo>
                    <a:pt x="0" y="990600"/>
                  </a:lnTo>
                  <a:lnTo>
                    <a:pt x="0" y="998220"/>
                  </a:lnTo>
                  <a:lnTo>
                    <a:pt x="7620" y="998220"/>
                  </a:lnTo>
                  <a:lnTo>
                    <a:pt x="7620" y="990600"/>
                  </a:lnTo>
                  <a:close/>
                </a:path>
                <a:path w="7620" h="1074420">
                  <a:moveTo>
                    <a:pt x="7620" y="975360"/>
                  </a:moveTo>
                  <a:lnTo>
                    <a:pt x="0" y="975360"/>
                  </a:lnTo>
                  <a:lnTo>
                    <a:pt x="0" y="982980"/>
                  </a:lnTo>
                  <a:lnTo>
                    <a:pt x="7620" y="982980"/>
                  </a:lnTo>
                  <a:lnTo>
                    <a:pt x="7620" y="975360"/>
                  </a:lnTo>
                  <a:close/>
                </a:path>
                <a:path w="7620" h="1074420">
                  <a:moveTo>
                    <a:pt x="7620" y="960120"/>
                  </a:moveTo>
                  <a:lnTo>
                    <a:pt x="0" y="960120"/>
                  </a:lnTo>
                  <a:lnTo>
                    <a:pt x="0" y="967740"/>
                  </a:lnTo>
                  <a:lnTo>
                    <a:pt x="7620" y="967740"/>
                  </a:lnTo>
                  <a:lnTo>
                    <a:pt x="7620" y="960120"/>
                  </a:lnTo>
                  <a:close/>
                </a:path>
                <a:path w="7620" h="1074420">
                  <a:moveTo>
                    <a:pt x="7620" y="944880"/>
                  </a:moveTo>
                  <a:lnTo>
                    <a:pt x="0" y="944880"/>
                  </a:lnTo>
                  <a:lnTo>
                    <a:pt x="0" y="952500"/>
                  </a:lnTo>
                  <a:lnTo>
                    <a:pt x="7620" y="952500"/>
                  </a:lnTo>
                  <a:lnTo>
                    <a:pt x="7620" y="944880"/>
                  </a:lnTo>
                  <a:close/>
                </a:path>
                <a:path w="7620" h="1074420">
                  <a:moveTo>
                    <a:pt x="7620" y="929640"/>
                  </a:moveTo>
                  <a:lnTo>
                    <a:pt x="0" y="929640"/>
                  </a:lnTo>
                  <a:lnTo>
                    <a:pt x="0" y="937260"/>
                  </a:lnTo>
                  <a:lnTo>
                    <a:pt x="7620" y="937260"/>
                  </a:lnTo>
                  <a:lnTo>
                    <a:pt x="7620" y="929640"/>
                  </a:lnTo>
                  <a:close/>
                </a:path>
                <a:path w="7620" h="1074420">
                  <a:moveTo>
                    <a:pt x="7620" y="914400"/>
                  </a:moveTo>
                  <a:lnTo>
                    <a:pt x="0" y="914400"/>
                  </a:lnTo>
                  <a:lnTo>
                    <a:pt x="0" y="922020"/>
                  </a:lnTo>
                  <a:lnTo>
                    <a:pt x="7620" y="922020"/>
                  </a:lnTo>
                  <a:lnTo>
                    <a:pt x="7620" y="914400"/>
                  </a:lnTo>
                  <a:close/>
                </a:path>
                <a:path w="7620" h="1074420">
                  <a:moveTo>
                    <a:pt x="7620" y="899160"/>
                  </a:moveTo>
                  <a:lnTo>
                    <a:pt x="0" y="899160"/>
                  </a:lnTo>
                  <a:lnTo>
                    <a:pt x="0" y="906780"/>
                  </a:lnTo>
                  <a:lnTo>
                    <a:pt x="7620" y="906780"/>
                  </a:lnTo>
                  <a:lnTo>
                    <a:pt x="7620" y="899160"/>
                  </a:lnTo>
                  <a:close/>
                </a:path>
                <a:path w="7620" h="1074420">
                  <a:moveTo>
                    <a:pt x="7620" y="883920"/>
                  </a:moveTo>
                  <a:lnTo>
                    <a:pt x="0" y="883920"/>
                  </a:lnTo>
                  <a:lnTo>
                    <a:pt x="0" y="891540"/>
                  </a:lnTo>
                  <a:lnTo>
                    <a:pt x="7620" y="891540"/>
                  </a:lnTo>
                  <a:lnTo>
                    <a:pt x="7620" y="883920"/>
                  </a:lnTo>
                  <a:close/>
                </a:path>
                <a:path w="7620" h="1074420">
                  <a:moveTo>
                    <a:pt x="7620" y="868680"/>
                  </a:moveTo>
                  <a:lnTo>
                    <a:pt x="0" y="868680"/>
                  </a:lnTo>
                  <a:lnTo>
                    <a:pt x="0" y="876300"/>
                  </a:lnTo>
                  <a:lnTo>
                    <a:pt x="7620" y="876300"/>
                  </a:lnTo>
                  <a:lnTo>
                    <a:pt x="7620" y="868680"/>
                  </a:lnTo>
                  <a:close/>
                </a:path>
                <a:path w="7620" h="1074420">
                  <a:moveTo>
                    <a:pt x="7620" y="853440"/>
                  </a:moveTo>
                  <a:lnTo>
                    <a:pt x="0" y="853440"/>
                  </a:lnTo>
                  <a:lnTo>
                    <a:pt x="0" y="861060"/>
                  </a:lnTo>
                  <a:lnTo>
                    <a:pt x="7620" y="861060"/>
                  </a:lnTo>
                  <a:lnTo>
                    <a:pt x="7620" y="853440"/>
                  </a:lnTo>
                  <a:close/>
                </a:path>
                <a:path w="7620" h="1074420">
                  <a:moveTo>
                    <a:pt x="7620" y="838200"/>
                  </a:moveTo>
                  <a:lnTo>
                    <a:pt x="0" y="838200"/>
                  </a:lnTo>
                  <a:lnTo>
                    <a:pt x="0" y="845820"/>
                  </a:lnTo>
                  <a:lnTo>
                    <a:pt x="7620" y="845820"/>
                  </a:lnTo>
                  <a:lnTo>
                    <a:pt x="7620" y="838200"/>
                  </a:lnTo>
                  <a:close/>
                </a:path>
                <a:path w="7620" h="1074420">
                  <a:moveTo>
                    <a:pt x="7620" y="822960"/>
                  </a:moveTo>
                  <a:lnTo>
                    <a:pt x="0" y="822960"/>
                  </a:lnTo>
                  <a:lnTo>
                    <a:pt x="0" y="830580"/>
                  </a:lnTo>
                  <a:lnTo>
                    <a:pt x="7620" y="830580"/>
                  </a:lnTo>
                  <a:lnTo>
                    <a:pt x="7620" y="822960"/>
                  </a:lnTo>
                  <a:close/>
                </a:path>
                <a:path w="7620" h="1074420">
                  <a:moveTo>
                    <a:pt x="7620" y="807720"/>
                  </a:moveTo>
                  <a:lnTo>
                    <a:pt x="0" y="807720"/>
                  </a:lnTo>
                  <a:lnTo>
                    <a:pt x="0" y="815340"/>
                  </a:lnTo>
                  <a:lnTo>
                    <a:pt x="7620" y="815340"/>
                  </a:lnTo>
                  <a:lnTo>
                    <a:pt x="7620" y="807720"/>
                  </a:lnTo>
                  <a:close/>
                </a:path>
                <a:path w="7620" h="1074420">
                  <a:moveTo>
                    <a:pt x="7620" y="792480"/>
                  </a:moveTo>
                  <a:lnTo>
                    <a:pt x="0" y="792480"/>
                  </a:lnTo>
                  <a:lnTo>
                    <a:pt x="0" y="800100"/>
                  </a:lnTo>
                  <a:lnTo>
                    <a:pt x="7620" y="800100"/>
                  </a:lnTo>
                  <a:lnTo>
                    <a:pt x="7620" y="792480"/>
                  </a:lnTo>
                  <a:close/>
                </a:path>
                <a:path w="7620" h="1074420">
                  <a:moveTo>
                    <a:pt x="7620" y="777240"/>
                  </a:moveTo>
                  <a:lnTo>
                    <a:pt x="0" y="777240"/>
                  </a:lnTo>
                  <a:lnTo>
                    <a:pt x="0" y="784860"/>
                  </a:lnTo>
                  <a:lnTo>
                    <a:pt x="7620" y="784860"/>
                  </a:lnTo>
                  <a:lnTo>
                    <a:pt x="7620" y="777240"/>
                  </a:lnTo>
                  <a:close/>
                </a:path>
                <a:path w="7620" h="1074420">
                  <a:moveTo>
                    <a:pt x="7620" y="762000"/>
                  </a:moveTo>
                  <a:lnTo>
                    <a:pt x="0" y="762000"/>
                  </a:lnTo>
                  <a:lnTo>
                    <a:pt x="0" y="769620"/>
                  </a:lnTo>
                  <a:lnTo>
                    <a:pt x="7620" y="769620"/>
                  </a:lnTo>
                  <a:lnTo>
                    <a:pt x="7620" y="762000"/>
                  </a:lnTo>
                  <a:close/>
                </a:path>
                <a:path w="7620" h="1074420">
                  <a:moveTo>
                    <a:pt x="7620" y="746760"/>
                  </a:moveTo>
                  <a:lnTo>
                    <a:pt x="0" y="746760"/>
                  </a:lnTo>
                  <a:lnTo>
                    <a:pt x="0" y="754380"/>
                  </a:lnTo>
                  <a:lnTo>
                    <a:pt x="7620" y="754380"/>
                  </a:lnTo>
                  <a:lnTo>
                    <a:pt x="7620" y="746760"/>
                  </a:lnTo>
                  <a:close/>
                </a:path>
                <a:path w="7620" h="1074420">
                  <a:moveTo>
                    <a:pt x="7620" y="731520"/>
                  </a:moveTo>
                  <a:lnTo>
                    <a:pt x="0" y="731520"/>
                  </a:lnTo>
                  <a:lnTo>
                    <a:pt x="0" y="739140"/>
                  </a:lnTo>
                  <a:lnTo>
                    <a:pt x="7620" y="739140"/>
                  </a:lnTo>
                  <a:lnTo>
                    <a:pt x="7620" y="731520"/>
                  </a:lnTo>
                  <a:close/>
                </a:path>
                <a:path w="7620" h="1074420">
                  <a:moveTo>
                    <a:pt x="7620" y="716280"/>
                  </a:moveTo>
                  <a:lnTo>
                    <a:pt x="0" y="716280"/>
                  </a:lnTo>
                  <a:lnTo>
                    <a:pt x="0" y="723900"/>
                  </a:lnTo>
                  <a:lnTo>
                    <a:pt x="7620" y="723900"/>
                  </a:lnTo>
                  <a:lnTo>
                    <a:pt x="7620" y="716280"/>
                  </a:lnTo>
                  <a:close/>
                </a:path>
                <a:path w="7620" h="1074420">
                  <a:moveTo>
                    <a:pt x="7620" y="701040"/>
                  </a:moveTo>
                  <a:lnTo>
                    <a:pt x="0" y="701040"/>
                  </a:lnTo>
                  <a:lnTo>
                    <a:pt x="0" y="708660"/>
                  </a:lnTo>
                  <a:lnTo>
                    <a:pt x="7620" y="708660"/>
                  </a:lnTo>
                  <a:lnTo>
                    <a:pt x="7620" y="701040"/>
                  </a:lnTo>
                  <a:close/>
                </a:path>
                <a:path w="7620" h="1074420">
                  <a:moveTo>
                    <a:pt x="7620" y="685800"/>
                  </a:moveTo>
                  <a:lnTo>
                    <a:pt x="0" y="685800"/>
                  </a:lnTo>
                  <a:lnTo>
                    <a:pt x="0" y="693420"/>
                  </a:lnTo>
                  <a:lnTo>
                    <a:pt x="7620" y="693420"/>
                  </a:lnTo>
                  <a:lnTo>
                    <a:pt x="7620" y="685800"/>
                  </a:lnTo>
                  <a:close/>
                </a:path>
                <a:path w="7620" h="1074420">
                  <a:moveTo>
                    <a:pt x="7620" y="670560"/>
                  </a:moveTo>
                  <a:lnTo>
                    <a:pt x="0" y="670560"/>
                  </a:lnTo>
                  <a:lnTo>
                    <a:pt x="0" y="678180"/>
                  </a:lnTo>
                  <a:lnTo>
                    <a:pt x="7620" y="678180"/>
                  </a:lnTo>
                  <a:lnTo>
                    <a:pt x="7620" y="670560"/>
                  </a:lnTo>
                  <a:close/>
                </a:path>
                <a:path w="7620" h="1074420">
                  <a:moveTo>
                    <a:pt x="7620" y="655320"/>
                  </a:moveTo>
                  <a:lnTo>
                    <a:pt x="0" y="655320"/>
                  </a:lnTo>
                  <a:lnTo>
                    <a:pt x="0" y="662940"/>
                  </a:lnTo>
                  <a:lnTo>
                    <a:pt x="7620" y="662940"/>
                  </a:lnTo>
                  <a:lnTo>
                    <a:pt x="7620" y="655320"/>
                  </a:lnTo>
                  <a:close/>
                </a:path>
                <a:path w="7620" h="1074420">
                  <a:moveTo>
                    <a:pt x="7620" y="640080"/>
                  </a:moveTo>
                  <a:lnTo>
                    <a:pt x="0" y="640080"/>
                  </a:lnTo>
                  <a:lnTo>
                    <a:pt x="0" y="647700"/>
                  </a:lnTo>
                  <a:lnTo>
                    <a:pt x="7620" y="647700"/>
                  </a:lnTo>
                  <a:lnTo>
                    <a:pt x="7620" y="640080"/>
                  </a:lnTo>
                  <a:close/>
                </a:path>
                <a:path w="7620" h="1074420">
                  <a:moveTo>
                    <a:pt x="7620" y="624840"/>
                  </a:moveTo>
                  <a:lnTo>
                    <a:pt x="0" y="624840"/>
                  </a:lnTo>
                  <a:lnTo>
                    <a:pt x="0" y="632460"/>
                  </a:lnTo>
                  <a:lnTo>
                    <a:pt x="7620" y="632460"/>
                  </a:lnTo>
                  <a:lnTo>
                    <a:pt x="7620" y="624840"/>
                  </a:lnTo>
                  <a:close/>
                </a:path>
                <a:path w="7620" h="1074420">
                  <a:moveTo>
                    <a:pt x="7620" y="609600"/>
                  </a:moveTo>
                  <a:lnTo>
                    <a:pt x="0" y="609600"/>
                  </a:lnTo>
                  <a:lnTo>
                    <a:pt x="0" y="617220"/>
                  </a:lnTo>
                  <a:lnTo>
                    <a:pt x="7620" y="617220"/>
                  </a:lnTo>
                  <a:lnTo>
                    <a:pt x="7620" y="609600"/>
                  </a:lnTo>
                  <a:close/>
                </a:path>
                <a:path w="7620" h="1074420">
                  <a:moveTo>
                    <a:pt x="7620" y="594360"/>
                  </a:moveTo>
                  <a:lnTo>
                    <a:pt x="0" y="594360"/>
                  </a:lnTo>
                  <a:lnTo>
                    <a:pt x="0" y="601980"/>
                  </a:lnTo>
                  <a:lnTo>
                    <a:pt x="7620" y="601980"/>
                  </a:lnTo>
                  <a:lnTo>
                    <a:pt x="7620" y="594360"/>
                  </a:lnTo>
                  <a:close/>
                </a:path>
                <a:path w="7620" h="1074420">
                  <a:moveTo>
                    <a:pt x="7620" y="579120"/>
                  </a:moveTo>
                  <a:lnTo>
                    <a:pt x="0" y="579120"/>
                  </a:lnTo>
                  <a:lnTo>
                    <a:pt x="0" y="586740"/>
                  </a:lnTo>
                  <a:lnTo>
                    <a:pt x="7620" y="586740"/>
                  </a:lnTo>
                  <a:lnTo>
                    <a:pt x="7620" y="579120"/>
                  </a:lnTo>
                  <a:close/>
                </a:path>
                <a:path w="7620" h="1074420">
                  <a:moveTo>
                    <a:pt x="7620" y="563880"/>
                  </a:moveTo>
                  <a:lnTo>
                    <a:pt x="0" y="563880"/>
                  </a:lnTo>
                  <a:lnTo>
                    <a:pt x="0" y="571500"/>
                  </a:lnTo>
                  <a:lnTo>
                    <a:pt x="7620" y="571500"/>
                  </a:lnTo>
                  <a:lnTo>
                    <a:pt x="7620" y="563880"/>
                  </a:lnTo>
                  <a:close/>
                </a:path>
                <a:path w="7620" h="1074420">
                  <a:moveTo>
                    <a:pt x="7620" y="548640"/>
                  </a:moveTo>
                  <a:lnTo>
                    <a:pt x="0" y="548640"/>
                  </a:lnTo>
                  <a:lnTo>
                    <a:pt x="0" y="556260"/>
                  </a:lnTo>
                  <a:lnTo>
                    <a:pt x="7620" y="556260"/>
                  </a:lnTo>
                  <a:lnTo>
                    <a:pt x="7620" y="548640"/>
                  </a:lnTo>
                  <a:close/>
                </a:path>
                <a:path w="7620" h="1074420">
                  <a:moveTo>
                    <a:pt x="7620" y="533400"/>
                  </a:moveTo>
                  <a:lnTo>
                    <a:pt x="0" y="533400"/>
                  </a:lnTo>
                  <a:lnTo>
                    <a:pt x="0" y="541020"/>
                  </a:lnTo>
                  <a:lnTo>
                    <a:pt x="7620" y="541020"/>
                  </a:lnTo>
                  <a:lnTo>
                    <a:pt x="7620" y="533400"/>
                  </a:lnTo>
                  <a:close/>
                </a:path>
                <a:path w="7620" h="1074420">
                  <a:moveTo>
                    <a:pt x="7620" y="518160"/>
                  </a:moveTo>
                  <a:lnTo>
                    <a:pt x="0" y="518160"/>
                  </a:lnTo>
                  <a:lnTo>
                    <a:pt x="0" y="525780"/>
                  </a:lnTo>
                  <a:lnTo>
                    <a:pt x="7620" y="525780"/>
                  </a:lnTo>
                  <a:lnTo>
                    <a:pt x="7620" y="518160"/>
                  </a:lnTo>
                  <a:close/>
                </a:path>
                <a:path w="7620" h="1074420">
                  <a:moveTo>
                    <a:pt x="7620" y="502920"/>
                  </a:moveTo>
                  <a:lnTo>
                    <a:pt x="0" y="502920"/>
                  </a:lnTo>
                  <a:lnTo>
                    <a:pt x="0" y="510540"/>
                  </a:lnTo>
                  <a:lnTo>
                    <a:pt x="7620" y="510540"/>
                  </a:lnTo>
                  <a:lnTo>
                    <a:pt x="7620" y="502920"/>
                  </a:lnTo>
                  <a:close/>
                </a:path>
                <a:path w="7620" h="1074420">
                  <a:moveTo>
                    <a:pt x="7620" y="487680"/>
                  </a:moveTo>
                  <a:lnTo>
                    <a:pt x="0" y="487680"/>
                  </a:lnTo>
                  <a:lnTo>
                    <a:pt x="0" y="495300"/>
                  </a:lnTo>
                  <a:lnTo>
                    <a:pt x="7620" y="495300"/>
                  </a:lnTo>
                  <a:lnTo>
                    <a:pt x="7620" y="487680"/>
                  </a:lnTo>
                  <a:close/>
                </a:path>
                <a:path w="7620" h="1074420">
                  <a:moveTo>
                    <a:pt x="7620" y="472440"/>
                  </a:moveTo>
                  <a:lnTo>
                    <a:pt x="0" y="472440"/>
                  </a:lnTo>
                  <a:lnTo>
                    <a:pt x="0" y="480060"/>
                  </a:lnTo>
                  <a:lnTo>
                    <a:pt x="7620" y="480060"/>
                  </a:lnTo>
                  <a:lnTo>
                    <a:pt x="7620" y="472440"/>
                  </a:lnTo>
                  <a:close/>
                </a:path>
                <a:path w="7620" h="1074420">
                  <a:moveTo>
                    <a:pt x="7620" y="457200"/>
                  </a:moveTo>
                  <a:lnTo>
                    <a:pt x="0" y="457200"/>
                  </a:lnTo>
                  <a:lnTo>
                    <a:pt x="0" y="464820"/>
                  </a:lnTo>
                  <a:lnTo>
                    <a:pt x="7620" y="464820"/>
                  </a:lnTo>
                  <a:lnTo>
                    <a:pt x="7620" y="457200"/>
                  </a:lnTo>
                  <a:close/>
                </a:path>
                <a:path w="7620" h="1074420">
                  <a:moveTo>
                    <a:pt x="7620" y="441960"/>
                  </a:moveTo>
                  <a:lnTo>
                    <a:pt x="0" y="441960"/>
                  </a:lnTo>
                  <a:lnTo>
                    <a:pt x="0" y="449580"/>
                  </a:lnTo>
                  <a:lnTo>
                    <a:pt x="7620" y="449580"/>
                  </a:lnTo>
                  <a:lnTo>
                    <a:pt x="7620" y="441960"/>
                  </a:lnTo>
                  <a:close/>
                </a:path>
                <a:path w="7620" h="1074420">
                  <a:moveTo>
                    <a:pt x="7620" y="426720"/>
                  </a:moveTo>
                  <a:lnTo>
                    <a:pt x="0" y="426720"/>
                  </a:lnTo>
                  <a:lnTo>
                    <a:pt x="0" y="434340"/>
                  </a:lnTo>
                  <a:lnTo>
                    <a:pt x="7620" y="434340"/>
                  </a:lnTo>
                  <a:lnTo>
                    <a:pt x="7620" y="426720"/>
                  </a:lnTo>
                  <a:close/>
                </a:path>
                <a:path w="7620" h="1074420">
                  <a:moveTo>
                    <a:pt x="7620" y="411480"/>
                  </a:moveTo>
                  <a:lnTo>
                    <a:pt x="0" y="411480"/>
                  </a:lnTo>
                  <a:lnTo>
                    <a:pt x="0" y="419100"/>
                  </a:lnTo>
                  <a:lnTo>
                    <a:pt x="7620" y="419100"/>
                  </a:lnTo>
                  <a:lnTo>
                    <a:pt x="7620" y="411480"/>
                  </a:lnTo>
                  <a:close/>
                </a:path>
                <a:path w="7620" h="1074420">
                  <a:moveTo>
                    <a:pt x="7620" y="396240"/>
                  </a:moveTo>
                  <a:lnTo>
                    <a:pt x="0" y="396240"/>
                  </a:lnTo>
                  <a:lnTo>
                    <a:pt x="0" y="403860"/>
                  </a:lnTo>
                  <a:lnTo>
                    <a:pt x="7620" y="403860"/>
                  </a:lnTo>
                  <a:lnTo>
                    <a:pt x="7620" y="396240"/>
                  </a:lnTo>
                  <a:close/>
                </a:path>
                <a:path w="7620" h="1074420">
                  <a:moveTo>
                    <a:pt x="7620" y="381000"/>
                  </a:moveTo>
                  <a:lnTo>
                    <a:pt x="0" y="381000"/>
                  </a:lnTo>
                  <a:lnTo>
                    <a:pt x="0" y="388620"/>
                  </a:lnTo>
                  <a:lnTo>
                    <a:pt x="7620" y="388620"/>
                  </a:lnTo>
                  <a:lnTo>
                    <a:pt x="7620" y="381000"/>
                  </a:lnTo>
                  <a:close/>
                </a:path>
                <a:path w="7620" h="1074420">
                  <a:moveTo>
                    <a:pt x="7620" y="365760"/>
                  </a:moveTo>
                  <a:lnTo>
                    <a:pt x="0" y="365760"/>
                  </a:lnTo>
                  <a:lnTo>
                    <a:pt x="0" y="373380"/>
                  </a:lnTo>
                  <a:lnTo>
                    <a:pt x="7620" y="373380"/>
                  </a:lnTo>
                  <a:lnTo>
                    <a:pt x="7620" y="365760"/>
                  </a:lnTo>
                  <a:close/>
                </a:path>
                <a:path w="7620" h="1074420">
                  <a:moveTo>
                    <a:pt x="7620" y="350520"/>
                  </a:moveTo>
                  <a:lnTo>
                    <a:pt x="0" y="350520"/>
                  </a:lnTo>
                  <a:lnTo>
                    <a:pt x="0" y="358140"/>
                  </a:lnTo>
                  <a:lnTo>
                    <a:pt x="7620" y="358140"/>
                  </a:lnTo>
                  <a:lnTo>
                    <a:pt x="7620" y="350520"/>
                  </a:lnTo>
                  <a:close/>
                </a:path>
                <a:path w="7620" h="1074420">
                  <a:moveTo>
                    <a:pt x="7620" y="335280"/>
                  </a:moveTo>
                  <a:lnTo>
                    <a:pt x="0" y="335280"/>
                  </a:lnTo>
                  <a:lnTo>
                    <a:pt x="0" y="342900"/>
                  </a:lnTo>
                  <a:lnTo>
                    <a:pt x="7620" y="342900"/>
                  </a:lnTo>
                  <a:lnTo>
                    <a:pt x="7620" y="335280"/>
                  </a:lnTo>
                  <a:close/>
                </a:path>
                <a:path w="7620" h="1074420">
                  <a:moveTo>
                    <a:pt x="7620" y="320040"/>
                  </a:moveTo>
                  <a:lnTo>
                    <a:pt x="0" y="320040"/>
                  </a:lnTo>
                  <a:lnTo>
                    <a:pt x="0" y="327660"/>
                  </a:lnTo>
                  <a:lnTo>
                    <a:pt x="7620" y="327660"/>
                  </a:lnTo>
                  <a:lnTo>
                    <a:pt x="7620" y="320040"/>
                  </a:lnTo>
                  <a:close/>
                </a:path>
                <a:path w="7620" h="1074420">
                  <a:moveTo>
                    <a:pt x="7620" y="304800"/>
                  </a:moveTo>
                  <a:lnTo>
                    <a:pt x="0" y="304800"/>
                  </a:lnTo>
                  <a:lnTo>
                    <a:pt x="0" y="312420"/>
                  </a:lnTo>
                  <a:lnTo>
                    <a:pt x="7620" y="312420"/>
                  </a:lnTo>
                  <a:lnTo>
                    <a:pt x="7620" y="304800"/>
                  </a:lnTo>
                  <a:close/>
                </a:path>
                <a:path w="7620" h="1074420">
                  <a:moveTo>
                    <a:pt x="7620" y="289560"/>
                  </a:moveTo>
                  <a:lnTo>
                    <a:pt x="0" y="289560"/>
                  </a:lnTo>
                  <a:lnTo>
                    <a:pt x="0" y="297180"/>
                  </a:lnTo>
                  <a:lnTo>
                    <a:pt x="7620" y="297180"/>
                  </a:lnTo>
                  <a:lnTo>
                    <a:pt x="7620" y="289560"/>
                  </a:lnTo>
                  <a:close/>
                </a:path>
                <a:path w="7620" h="1074420">
                  <a:moveTo>
                    <a:pt x="7620" y="274320"/>
                  </a:moveTo>
                  <a:lnTo>
                    <a:pt x="0" y="274320"/>
                  </a:lnTo>
                  <a:lnTo>
                    <a:pt x="0" y="281940"/>
                  </a:lnTo>
                  <a:lnTo>
                    <a:pt x="7620" y="281940"/>
                  </a:lnTo>
                  <a:lnTo>
                    <a:pt x="7620" y="274320"/>
                  </a:lnTo>
                  <a:close/>
                </a:path>
                <a:path w="7620" h="1074420">
                  <a:moveTo>
                    <a:pt x="7620" y="259080"/>
                  </a:moveTo>
                  <a:lnTo>
                    <a:pt x="0" y="259080"/>
                  </a:lnTo>
                  <a:lnTo>
                    <a:pt x="0" y="266700"/>
                  </a:lnTo>
                  <a:lnTo>
                    <a:pt x="7620" y="266700"/>
                  </a:lnTo>
                  <a:lnTo>
                    <a:pt x="7620" y="259080"/>
                  </a:lnTo>
                  <a:close/>
                </a:path>
                <a:path w="7620" h="1074420">
                  <a:moveTo>
                    <a:pt x="7620" y="243840"/>
                  </a:moveTo>
                  <a:lnTo>
                    <a:pt x="0" y="243840"/>
                  </a:lnTo>
                  <a:lnTo>
                    <a:pt x="0" y="251460"/>
                  </a:lnTo>
                  <a:lnTo>
                    <a:pt x="7620" y="251460"/>
                  </a:lnTo>
                  <a:lnTo>
                    <a:pt x="7620" y="243840"/>
                  </a:lnTo>
                  <a:close/>
                </a:path>
                <a:path w="7620" h="1074420">
                  <a:moveTo>
                    <a:pt x="7620" y="228600"/>
                  </a:moveTo>
                  <a:lnTo>
                    <a:pt x="0" y="228600"/>
                  </a:lnTo>
                  <a:lnTo>
                    <a:pt x="0" y="236220"/>
                  </a:lnTo>
                  <a:lnTo>
                    <a:pt x="7620" y="236220"/>
                  </a:lnTo>
                  <a:lnTo>
                    <a:pt x="7620" y="228600"/>
                  </a:lnTo>
                  <a:close/>
                </a:path>
                <a:path w="7620" h="1074420">
                  <a:moveTo>
                    <a:pt x="7620" y="213360"/>
                  </a:moveTo>
                  <a:lnTo>
                    <a:pt x="0" y="213360"/>
                  </a:lnTo>
                  <a:lnTo>
                    <a:pt x="0" y="220980"/>
                  </a:lnTo>
                  <a:lnTo>
                    <a:pt x="7620" y="220980"/>
                  </a:lnTo>
                  <a:lnTo>
                    <a:pt x="7620" y="213360"/>
                  </a:lnTo>
                  <a:close/>
                </a:path>
                <a:path w="7620" h="1074420">
                  <a:moveTo>
                    <a:pt x="7620" y="198120"/>
                  </a:moveTo>
                  <a:lnTo>
                    <a:pt x="0" y="198120"/>
                  </a:lnTo>
                  <a:lnTo>
                    <a:pt x="0" y="205740"/>
                  </a:lnTo>
                  <a:lnTo>
                    <a:pt x="7620" y="205740"/>
                  </a:lnTo>
                  <a:lnTo>
                    <a:pt x="7620" y="198120"/>
                  </a:lnTo>
                  <a:close/>
                </a:path>
                <a:path w="7620" h="1074420">
                  <a:moveTo>
                    <a:pt x="7620" y="182880"/>
                  </a:moveTo>
                  <a:lnTo>
                    <a:pt x="0" y="182880"/>
                  </a:lnTo>
                  <a:lnTo>
                    <a:pt x="0" y="190500"/>
                  </a:lnTo>
                  <a:lnTo>
                    <a:pt x="7620" y="190500"/>
                  </a:lnTo>
                  <a:lnTo>
                    <a:pt x="7620" y="182880"/>
                  </a:lnTo>
                  <a:close/>
                </a:path>
                <a:path w="7620" h="1074420">
                  <a:moveTo>
                    <a:pt x="7620" y="167640"/>
                  </a:moveTo>
                  <a:lnTo>
                    <a:pt x="0" y="167640"/>
                  </a:lnTo>
                  <a:lnTo>
                    <a:pt x="0" y="175260"/>
                  </a:lnTo>
                  <a:lnTo>
                    <a:pt x="7620" y="175260"/>
                  </a:lnTo>
                  <a:lnTo>
                    <a:pt x="7620" y="167640"/>
                  </a:lnTo>
                  <a:close/>
                </a:path>
                <a:path w="7620" h="1074420">
                  <a:moveTo>
                    <a:pt x="7620" y="152400"/>
                  </a:moveTo>
                  <a:lnTo>
                    <a:pt x="0" y="152400"/>
                  </a:lnTo>
                  <a:lnTo>
                    <a:pt x="0" y="160020"/>
                  </a:lnTo>
                  <a:lnTo>
                    <a:pt x="7620" y="160020"/>
                  </a:lnTo>
                  <a:lnTo>
                    <a:pt x="7620" y="152400"/>
                  </a:lnTo>
                  <a:close/>
                </a:path>
                <a:path w="7620" h="1074420">
                  <a:moveTo>
                    <a:pt x="7620" y="137160"/>
                  </a:moveTo>
                  <a:lnTo>
                    <a:pt x="0" y="137160"/>
                  </a:lnTo>
                  <a:lnTo>
                    <a:pt x="0" y="144780"/>
                  </a:lnTo>
                  <a:lnTo>
                    <a:pt x="7620" y="144780"/>
                  </a:lnTo>
                  <a:lnTo>
                    <a:pt x="7620" y="137160"/>
                  </a:lnTo>
                  <a:close/>
                </a:path>
                <a:path w="7620" h="1074420">
                  <a:moveTo>
                    <a:pt x="7620" y="121920"/>
                  </a:moveTo>
                  <a:lnTo>
                    <a:pt x="0" y="121920"/>
                  </a:lnTo>
                  <a:lnTo>
                    <a:pt x="0" y="129540"/>
                  </a:lnTo>
                  <a:lnTo>
                    <a:pt x="7620" y="129540"/>
                  </a:lnTo>
                  <a:lnTo>
                    <a:pt x="7620" y="121920"/>
                  </a:lnTo>
                  <a:close/>
                </a:path>
                <a:path w="7620" h="1074420">
                  <a:moveTo>
                    <a:pt x="7620" y="106680"/>
                  </a:moveTo>
                  <a:lnTo>
                    <a:pt x="0" y="106680"/>
                  </a:lnTo>
                  <a:lnTo>
                    <a:pt x="0" y="114300"/>
                  </a:lnTo>
                  <a:lnTo>
                    <a:pt x="7620" y="114300"/>
                  </a:lnTo>
                  <a:lnTo>
                    <a:pt x="7620" y="106680"/>
                  </a:lnTo>
                  <a:close/>
                </a:path>
                <a:path w="7620" h="1074420">
                  <a:moveTo>
                    <a:pt x="7620" y="91440"/>
                  </a:moveTo>
                  <a:lnTo>
                    <a:pt x="0" y="91440"/>
                  </a:lnTo>
                  <a:lnTo>
                    <a:pt x="0" y="99060"/>
                  </a:lnTo>
                  <a:lnTo>
                    <a:pt x="7620" y="99060"/>
                  </a:lnTo>
                  <a:lnTo>
                    <a:pt x="7620" y="91440"/>
                  </a:lnTo>
                  <a:close/>
                </a:path>
                <a:path w="7620" h="1074420">
                  <a:moveTo>
                    <a:pt x="7620" y="76200"/>
                  </a:moveTo>
                  <a:lnTo>
                    <a:pt x="0" y="76200"/>
                  </a:lnTo>
                  <a:lnTo>
                    <a:pt x="0" y="83820"/>
                  </a:lnTo>
                  <a:lnTo>
                    <a:pt x="7620" y="83820"/>
                  </a:lnTo>
                  <a:lnTo>
                    <a:pt x="7620" y="76200"/>
                  </a:lnTo>
                  <a:close/>
                </a:path>
                <a:path w="7620" h="1074420">
                  <a:moveTo>
                    <a:pt x="7620" y="60960"/>
                  </a:moveTo>
                  <a:lnTo>
                    <a:pt x="0" y="60960"/>
                  </a:lnTo>
                  <a:lnTo>
                    <a:pt x="0" y="68580"/>
                  </a:lnTo>
                  <a:lnTo>
                    <a:pt x="7620" y="68580"/>
                  </a:lnTo>
                  <a:lnTo>
                    <a:pt x="7620" y="60960"/>
                  </a:lnTo>
                  <a:close/>
                </a:path>
                <a:path w="7620" h="1074420">
                  <a:moveTo>
                    <a:pt x="7620" y="45720"/>
                  </a:moveTo>
                  <a:lnTo>
                    <a:pt x="0" y="4572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45720"/>
                  </a:lnTo>
                  <a:close/>
                </a:path>
                <a:path w="7620" h="1074420">
                  <a:moveTo>
                    <a:pt x="7620" y="30480"/>
                  </a:moveTo>
                  <a:lnTo>
                    <a:pt x="0" y="30480"/>
                  </a:lnTo>
                  <a:lnTo>
                    <a:pt x="0" y="38100"/>
                  </a:lnTo>
                  <a:lnTo>
                    <a:pt x="7620" y="38100"/>
                  </a:lnTo>
                  <a:lnTo>
                    <a:pt x="7620" y="30480"/>
                  </a:lnTo>
                  <a:close/>
                </a:path>
                <a:path w="7620" h="1074420">
                  <a:moveTo>
                    <a:pt x="76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7620" y="22860"/>
                  </a:lnTo>
                  <a:lnTo>
                    <a:pt x="7620" y="15240"/>
                  </a:lnTo>
                  <a:close/>
                </a:path>
                <a:path w="7620" h="10744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397165" y="4626203"/>
              <a:ext cx="92710" cy="989965"/>
            </a:xfrm>
            <a:custGeom>
              <a:avLst/>
              <a:gdLst/>
              <a:ahLst/>
              <a:cxnLst/>
              <a:rect l="l" t="t" r="r" b="b"/>
              <a:pathLst>
                <a:path w="92709" h="989964">
                  <a:moveTo>
                    <a:pt x="7620" y="982065"/>
                  </a:moveTo>
                  <a:lnTo>
                    <a:pt x="0" y="982065"/>
                  </a:lnTo>
                  <a:lnTo>
                    <a:pt x="0" y="989685"/>
                  </a:lnTo>
                  <a:lnTo>
                    <a:pt x="7620" y="989685"/>
                  </a:lnTo>
                  <a:lnTo>
                    <a:pt x="7620" y="982065"/>
                  </a:lnTo>
                  <a:close/>
                </a:path>
                <a:path w="92709" h="989964">
                  <a:moveTo>
                    <a:pt x="22860" y="982065"/>
                  </a:moveTo>
                  <a:lnTo>
                    <a:pt x="15240" y="982065"/>
                  </a:lnTo>
                  <a:lnTo>
                    <a:pt x="15240" y="989685"/>
                  </a:lnTo>
                  <a:lnTo>
                    <a:pt x="22860" y="989685"/>
                  </a:lnTo>
                  <a:lnTo>
                    <a:pt x="22860" y="982065"/>
                  </a:lnTo>
                  <a:close/>
                </a:path>
                <a:path w="92709" h="989964">
                  <a:moveTo>
                    <a:pt x="38100" y="982065"/>
                  </a:moveTo>
                  <a:lnTo>
                    <a:pt x="30480" y="982065"/>
                  </a:lnTo>
                  <a:lnTo>
                    <a:pt x="30480" y="989685"/>
                  </a:lnTo>
                  <a:lnTo>
                    <a:pt x="38100" y="989685"/>
                  </a:lnTo>
                  <a:lnTo>
                    <a:pt x="38100" y="982065"/>
                  </a:lnTo>
                  <a:close/>
                </a:path>
                <a:path w="92709" h="989964">
                  <a:moveTo>
                    <a:pt x="53340" y="982065"/>
                  </a:moveTo>
                  <a:lnTo>
                    <a:pt x="45720" y="982065"/>
                  </a:lnTo>
                  <a:lnTo>
                    <a:pt x="45720" y="989685"/>
                  </a:lnTo>
                  <a:lnTo>
                    <a:pt x="53340" y="989685"/>
                  </a:lnTo>
                  <a:lnTo>
                    <a:pt x="53340" y="982065"/>
                  </a:lnTo>
                  <a:close/>
                </a:path>
                <a:path w="92709" h="989964">
                  <a:moveTo>
                    <a:pt x="68580" y="982065"/>
                  </a:moveTo>
                  <a:lnTo>
                    <a:pt x="60960" y="982065"/>
                  </a:lnTo>
                  <a:lnTo>
                    <a:pt x="60960" y="989685"/>
                  </a:lnTo>
                  <a:lnTo>
                    <a:pt x="68580" y="989685"/>
                  </a:lnTo>
                  <a:lnTo>
                    <a:pt x="68580" y="982065"/>
                  </a:lnTo>
                  <a:close/>
                </a:path>
                <a:path w="92709" h="989964">
                  <a:moveTo>
                    <a:pt x="83820" y="982065"/>
                  </a:moveTo>
                  <a:lnTo>
                    <a:pt x="76200" y="982065"/>
                  </a:lnTo>
                  <a:lnTo>
                    <a:pt x="76200" y="989685"/>
                  </a:lnTo>
                  <a:lnTo>
                    <a:pt x="83820" y="989685"/>
                  </a:lnTo>
                  <a:lnTo>
                    <a:pt x="83820" y="982065"/>
                  </a:lnTo>
                  <a:close/>
                </a:path>
                <a:path w="92709" h="989964">
                  <a:moveTo>
                    <a:pt x="92354" y="975360"/>
                  </a:moveTo>
                  <a:lnTo>
                    <a:pt x="84734" y="975360"/>
                  </a:lnTo>
                  <a:lnTo>
                    <a:pt x="84734" y="982980"/>
                  </a:lnTo>
                  <a:lnTo>
                    <a:pt x="92354" y="982980"/>
                  </a:lnTo>
                  <a:lnTo>
                    <a:pt x="92354" y="975360"/>
                  </a:lnTo>
                  <a:close/>
                </a:path>
                <a:path w="92709" h="989964">
                  <a:moveTo>
                    <a:pt x="92354" y="960120"/>
                  </a:moveTo>
                  <a:lnTo>
                    <a:pt x="84734" y="960120"/>
                  </a:lnTo>
                  <a:lnTo>
                    <a:pt x="84734" y="967740"/>
                  </a:lnTo>
                  <a:lnTo>
                    <a:pt x="92354" y="967740"/>
                  </a:lnTo>
                  <a:lnTo>
                    <a:pt x="92354" y="960120"/>
                  </a:lnTo>
                  <a:close/>
                </a:path>
                <a:path w="92709" h="989964">
                  <a:moveTo>
                    <a:pt x="92354" y="944880"/>
                  </a:moveTo>
                  <a:lnTo>
                    <a:pt x="84734" y="944880"/>
                  </a:lnTo>
                  <a:lnTo>
                    <a:pt x="84734" y="952500"/>
                  </a:lnTo>
                  <a:lnTo>
                    <a:pt x="92354" y="952500"/>
                  </a:lnTo>
                  <a:lnTo>
                    <a:pt x="92354" y="944880"/>
                  </a:lnTo>
                  <a:close/>
                </a:path>
                <a:path w="92709" h="989964">
                  <a:moveTo>
                    <a:pt x="92354" y="929640"/>
                  </a:moveTo>
                  <a:lnTo>
                    <a:pt x="84734" y="929640"/>
                  </a:lnTo>
                  <a:lnTo>
                    <a:pt x="84734" y="937260"/>
                  </a:lnTo>
                  <a:lnTo>
                    <a:pt x="92354" y="937260"/>
                  </a:lnTo>
                  <a:lnTo>
                    <a:pt x="92354" y="929640"/>
                  </a:lnTo>
                  <a:close/>
                </a:path>
                <a:path w="92709" h="989964">
                  <a:moveTo>
                    <a:pt x="92354" y="914400"/>
                  </a:moveTo>
                  <a:lnTo>
                    <a:pt x="84734" y="914400"/>
                  </a:lnTo>
                  <a:lnTo>
                    <a:pt x="84734" y="922020"/>
                  </a:lnTo>
                  <a:lnTo>
                    <a:pt x="92354" y="922020"/>
                  </a:lnTo>
                  <a:lnTo>
                    <a:pt x="92354" y="914400"/>
                  </a:lnTo>
                  <a:close/>
                </a:path>
                <a:path w="92709" h="989964">
                  <a:moveTo>
                    <a:pt x="92354" y="899160"/>
                  </a:moveTo>
                  <a:lnTo>
                    <a:pt x="84734" y="899160"/>
                  </a:lnTo>
                  <a:lnTo>
                    <a:pt x="84734" y="906780"/>
                  </a:lnTo>
                  <a:lnTo>
                    <a:pt x="92354" y="906780"/>
                  </a:lnTo>
                  <a:lnTo>
                    <a:pt x="92354" y="899160"/>
                  </a:lnTo>
                  <a:close/>
                </a:path>
                <a:path w="92709" h="989964">
                  <a:moveTo>
                    <a:pt x="92354" y="883920"/>
                  </a:moveTo>
                  <a:lnTo>
                    <a:pt x="84734" y="883920"/>
                  </a:lnTo>
                  <a:lnTo>
                    <a:pt x="84734" y="891540"/>
                  </a:lnTo>
                  <a:lnTo>
                    <a:pt x="92354" y="891540"/>
                  </a:lnTo>
                  <a:lnTo>
                    <a:pt x="92354" y="883920"/>
                  </a:lnTo>
                  <a:close/>
                </a:path>
                <a:path w="92709" h="989964">
                  <a:moveTo>
                    <a:pt x="92354" y="868680"/>
                  </a:moveTo>
                  <a:lnTo>
                    <a:pt x="84734" y="868680"/>
                  </a:lnTo>
                  <a:lnTo>
                    <a:pt x="84734" y="876300"/>
                  </a:lnTo>
                  <a:lnTo>
                    <a:pt x="92354" y="876300"/>
                  </a:lnTo>
                  <a:lnTo>
                    <a:pt x="92354" y="868680"/>
                  </a:lnTo>
                  <a:close/>
                </a:path>
                <a:path w="92709" h="989964">
                  <a:moveTo>
                    <a:pt x="92354" y="853440"/>
                  </a:moveTo>
                  <a:lnTo>
                    <a:pt x="84734" y="853440"/>
                  </a:lnTo>
                  <a:lnTo>
                    <a:pt x="84734" y="861060"/>
                  </a:lnTo>
                  <a:lnTo>
                    <a:pt x="92354" y="861060"/>
                  </a:lnTo>
                  <a:lnTo>
                    <a:pt x="92354" y="853440"/>
                  </a:lnTo>
                  <a:close/>
                </a:path>
                <a:path w="92709" h="989964">
                  <a:moveTo>
                    <a:pt x="92354" y="838200"/>
                  </a:moveTo>
                  <a:lnTo>
                    <a:pt x="84734" y="838200"/>
                  </a:lnTo>
                  <a:lnTo>
                    <a:pt x="84734" y="845820"/>
                  </a:lnTo>
                  <a:lnTo>
                    <a:pt x="92354" y="845820"/>
                  </a:lnTo>
                  <a:lnTo>
                    <a:pt x="92354" y="838200"/>
                  </a:lnTo>
                  <a:close/>
                </a:path>
                <a:path w="92709" h="989964">
                  <a:moveTo>
                    <a:pt x="92354" y="822960"/>
                  </a:moveTo>
                  <a:lnTo>
                    <a:pt x="84734" y="822960"/>
                  </a:lnTo>
                  <a:lnTo>
                    <a:pt x="84734" y="830580"/>
                  </a:lnTo>
                  <a:lnTo>
                    <a:pt x="92354" y="830580"/>
                  </a:lnTo>
                  <a:lnTo>
                    <a:pt x="92354" y="822960"/>
                  </a:lnTo>
                  <a:close/>
                </a:path>
                <a:path w="92709" h="989964">
                  <a:moveTo>
                    <a:pt x="92354" y="807720"/>
                  </a:moveTo>
                  <a:lnTo>
                    <a:pt x="84734" y="807720"/>
                  </a:lnTo>
                  <a:lnTo>
                    <a:pt x="84734" y="815340"/>
                  </a:lnTo>
                  <a:lnTo>
                    <a:pt x="92354" y="815340"/>
                  </a:lnTo>
                  <a:lnTo>
                    <a:pt x="92354" y="807720"/>
                  </a:lnTo>
                  <a:close/>
                </a:path>
                <a:path w="92709" h="989964">
                  <a:moveTo>
                    <a:pt x="92354" y="792480"/>
                  </a:moveTo>
                  <a:lnTo>
                    <a:pt x="84734" y="792480"/>
                  </a:lnTo>
                  <a:lnTo>
                    <a:pt x="84734" y="800100"/>
                  </a:lnTo>
                  <a:lnTo>
                    <a:pt x="92354" y="800100"/>
                  </a:lnTo>
                  <a:lnTo>
                    <a:pt x="92354" y="792480"/>
                  </a:lnTo>
                  <a:close/>
                </a:path>
                <a:path w="92709" h="989964">
                  <a:moveTo>
                    <a:pt x="92354" y="777240"/>
                  </a:moveTo>
                  <a:lnTo>
                    <a:pt x="84734" y="777240"/>
                  </a:lnTo>
                  <a:lnTo>
                    <a:pt x="84734" y="784860"/>
                  </a:lnTo>
                  <a:lnTo>
                    <a:pt x="92354" y="784860"/>
                  </a:lnTo>
                  <a:lnTo>
                    <a:pt x="92354" y="777240"/>
                  </a:lnTo>
                  <a:close/>
                </a:path>
                <a:path w="92709" h="989964">
                  <a:moveTo>
                    <a:pt x="92354" y="762000"/>
                  </a:moveTo>
                  <a:lnTo>
                    <a:pt x="84734" y="762000"/>
                  </a:lnTo>
                  <a:lnTo>
                    <a:pt x="84734" y="769620"/>
                  </a:lnTo>
                  <a:lnTo>
                    <a:pt x="92354" y="769620"/>
                  </a:lnTo>
                  <a:lnTo>
                    <a:pt x="92354" y="762000"/>
                  </a:lnTo>
                  <a:close/>
                </a:path>
                <a:path w="92709" h="989964">
                  <a:moveTo>
                    <a:pt x="92354" y="746760"/>
                  </a:moveTo>
                  <a:lnTo>
                    <a:pt x="84734" y="746760"/>
                  </a:lnTo>
                  <a:lnTo>
                    <a:pt x="84734" y="754380"/>
                  </a:lnTo>
                  <a:lnTo>
                    <a:pt x="92354" y="754380"/>
                  </a:lnTo>
                  <a:lnTo>
                    <a:pt x="92354" y="746760"/>
                  </a:lnTo>
                  <a:close/>
                </a:path>
                <a:path w="92709" h="989964">
                  <a:moveTo>
                    <a:pt x="92354" y="731520"/>
                  </a:moveTo>
                  <a:lnTo>
                    <a:pt x="84734" y="731520"/>
                  </a:lnTo>
                  <a:lnTo>
                    <a:pt x="84734" y="739140"/>
                  </a:lnTo>
                  <a:lnTo>
                    <a:pt x="92354" y="739140"/>
                  </a:lnTo>
                  <a:lnTo>
                    <a:pt x="92354" y="731520"/>
                  </a:lnTo>
                  <a:close/>
                </a:path>
                <a:path w="92709" h="989964">
                  <a:moveTo>
                    <a:pt x="92354" y="716280"/>
                  </a:moveTo>
                  <a:lnTo>
                    <a:pt x="84734" y="716280"/>
                  </a:lnTo>
                  <a:lnTo>
                    <a:pt x="84734" y="723900"/>
                  </a:lnTo>
                  <a:lnTo>
                    <a:pt x="92354" y="723900"/>
                  </a:lnTo>
                  <a:lnTo>
                    <a:pt x="92354" y="716280"/>
                  </a:lnTo>
                  <a:close/>
                </a:path>
                <a:path w="92709" h="989964">
                  <a:moveTo>
                    <a:pt x="92354" y="701040"/>
                  </a:moveTo>
                  <a:lnTo>
                    <a:pt x="84734" y="701040"/>
                  </a:lnTo>
                  <a:lnTo>
                    <a:pt x="84734" y="708660"/>
                  </a:lnTo>
                  <a:lnTo>
                    <a:pt x="92354" y="708660"/>
                  </a:lnTo>
                  <a:lnTo>
                    <a:pt x="92354" y="701040"/>
                  </a:lnTo>
                  <a:close/>
                </a:path>
                <a:path w="92709" h="989964">
                  <a:moveTo>
                    <a:pt x="92354" y="685800"/>
                  </a:moveTo>
                  <a:lnTo>
                    <a:pt x="84734" y="685800"/>
                  </a:lnTo>
                  <a:lnTo>
                    <a:pt x="84734" y="693420"/>
                  </a:lnTo>
                  <a:lnTo>
                    <a:pt x="92354" y="693420"/>
                  </a:lnTo>
                  <a:lnTo>
                    <a:pt x="92354" y="685800"/>
                  </a:lnTo>
                  <a:close/>
                </a:path>
                <a:path w="92709" h="989964">
                  <a:moveTo>
                    <a:pt x="92354" y="670560"/>
                  </a:moveTo>
                  <a:lnTo>
                    <a:pt x="84734" y="670560"/>
                  </a:lnTo>
                  <a:lnTo>
                    <a:pt x="84734" y="678180"/>
                  </a:lnTo>
                  <a:lnTo>
                    <a:pt x="92354" y="678180"/>
                  </a:lnTo>
                  <a:lnTo>
                    <a:pt x="92354" y="670560"/>
                  </a:lnTo>
                  <a:close/>
                </a:path>
                <a:path w="92709" h="989964">
                  <a:moveTo>
                    <a:pt x="92354" y="655320"/>
                  </a:moveTo>
                  <a:lnTo>
                    <a:pt x="84734" y="655320"/>
                  </a:lnTo>
                  <a:lnTo>
                    <a:pt x="84734" y="662940"/>
                  </a:lnTo>
                  <a:lnTo>
                    <a:pt x="92354" y="662940"/>
                  </a:lnTo>
                  <a:lnTo>
                    <a:pt x="92354" y="655320"/>
                  </a:lnTo>
                  <a:close/>
                </a:path>
                <a:path w="92709" h="989964">
                  <a:moveTo>
                    <a:pt x="92354" y="640080"/>
                  </a:moveTo>
                  <a:lnTo>
                    <a:pt x="84734" y="640080"/>
                  </a:lnTo>
                  <a:lnTo>
                    <a:pt x="84734" y="647700"/>
                  </a:lnTo>
                  <a:lnTo>
                    <a:pt x="92354" y="647700"/>
                  </a:lnTo>
                  <a:lnTo>
                    <a:pt x="92354" y="640080"/>
                  </a:lnTo>
                  <a:close/>
                </a:path>
                <a:path w="92709" h="989964">
                  <a:moveTo>
                    <a:pt x="92354" y="624840"/>
                  </a:moveTo>
                  <a:lnTo>
                    <a:pt x="84734" y="624840"/>
                  </a:lnTo>
                  <a:lnTo>
                    <a:pt x="84734" y="632460"/>
                  </a:lnTo>
                  <a:lnTo>
                    <a:pt x="92354" y="632460"/>
                  </a:lnTo>
                  <a:lnTo>
                    <a:pt x="92354" y="624840"/>
                  </a:lnTo>
                  <a:close/>
                </a:path>
                <a:path w="92709" h="989964">
                  <a:moveTo>
                    <a:pt x="92354" y="609600"/>
                  </a:moveTo>
                  <a:lnTo>
                    <a:pt x="84734" y="609600"/>
                  </a:lnTo>
                  <a:lnTo>
                    <a:pt x="84734" y="617220"/>
                  </a:lnTo>
                  <a:lnTo>
                    <a:pt x="92354" y="617220"/>
                  </a:lnTo>
                  <a:lnTo>
                    <a:pt x="92354" y="609600"/>
                  </a:lnTo>
                  <a:close/>
                </a:path>
                <a:path w="92709" h="989964">
                  <a:moveTo>
                    <a:pt x="92354" y="594360"/>
                  </a:moveTo>
                  <a:lnTo>
                    <a:pt x="84734" y="594360"/>
                  </a:lnTo>
                  <a:lnTo>
                    <a:pt x="84734" y="601980"/>
                  </a:lnTo>
                  <a:lnTo>
                    <a:pt x="92354" y="601980"/>
                  </a:lnTo>
                  <a:lnTo>
                    <a:pt x="92354" y="594360"/>
                  </a:lnTo>
                  <a:close/>
                </a:path>
                <a:path w="92709" h="989964">
                  <a:moveTo>
                    <a:pt x="92354" y="579120"/>
                  </a:moveTo>
                  <a:lnTo>
                    <a:pt x="84734" y="579120"/>
                  </a:lnTo>
                  <a:lnTo>
                    <a:pt x="84734" y="586740"/>
                  </a:lnTo>
                  <a:lnTo>
                    <a:pt x="92354" y="586740"/>
                  </a:lnTo>
                  <a:lnTo>
                    <a:pt x="92354" y="579120"/>
                  </a:lnTo>
                  <a:close/>
                </a:path>
                <a:path w="92709" h="989964">
                  <a:moveTo>
                    <a:pt x="92354" y="563880"/>
                  </a:moveTo>
                  <a:lnTo>
                    <a:pt x="84734" y="563880"/>
                  </a:lnTo>
                  <a:lnTo>
                    <a:pt x="84734" y="571500"/>
                  </a:lnTo>
                  <a:lnTo>
                    <a:pt x="92354" y="571500"/>
                  </a:lnTo>
                  <a:lnTo>
                    <a:pt x="92354" y="563880"/>
                  </a:lnTo>
                  <a:close/>
                </a:path>
                <a:path w="92709" h="989964">
                  <a:moveTo>
                    <a:pt x="92354" y="548640"/>
                  </a:moveTo>
                  <a:lnTo>
                    <a:pt x="84734" y="548640"/>
                  </a:lnTo>
                  <a:lnTo>
                    <a:pt x="84734" y="556260"/>
                  </a:lnTo>
                  <a:lnTo>
                    <a:pt x="92354" y="556260"/>
                  </a:lnTo>
                  <a:lnTo>
                    <a:pt x="92354" y="548640"/>
                  </a:lnTo>
                  <a:close/>
                </a:path>
                <a:path w="92709" h="989964">
                  <a:moveTo>
                    <a:pt x="92354" y="533400"/>
                  </a:moveTo>
                  <a:lnTo>
                    <a:pt x="84734" y="533400"/>
                  </a:lnTo>
                  <a:lnTo>
                    <a:pt x="84734" y="541020"/>
                  </a:lnTo>
                  <a:lnTo>
                    <a:pt x="92354" y="541020"/>
                  </a:lnTo>
                  <a:lnTo>
                    <a:pt x="92354" y="533400"/>
                  </a:lnTo>
                  <a:close/>
                </a:path>
                <a:path w="92709" h="989964">
                  <a:moveTo>
                    <a:pt x="92354" y="518160"/>
                  </a:moveTo>
                  <a:lnTo>
                    <a:pt x="84734" y="518160"/>
                  </a:lnTo>
                  <a:lnTo>
                    <a:pt x="84734" y="525780"/>
                  </a:lnTo>
                  <a:lnTo>
                    <a:pt x="92354" y="525780"/>
                  </a:lnTo>
                  <a:lnTo>
                    <a:pt x="92354" y="518160"/>
                  </a:lnTo>
                  <a:close/>
                </a:path>
                <a:path w="92709" h="989964">
                  <a:moveTo>
                    <a:pt x="92354" y="502920"/>
                  </a:moveTo>
                  <a:lnTo>
                    <a:pt x="84734" y="502920"/>
                  </a:lnTo>
                  <a:lnTo>
                    <a:pt x="84734" y="510540"/>
                  </a:lnTo>
                  <a:lnTo>
                    <a:pt x="92354" y="510540"/>
                  </a:lnTo>
                  <a:lnTo>
                    <a:pt x="92354" y="502920"/>
                  </a:lnTo>
                  <a:close/>
                </a:path>
                <a:path w="92709" h="989964">
                  <a:moveTo>
                    <a:pt x="92354" y="487680"/>
                  </a:moveTo>
                  <a:lnTo>
                    <a:pt x="84734" y="487680"/>
                  </a:lnTo>
                  <a:lnTo>
                    <a:pt x="84734" y="495300"/>
                  </a:lnTo>
                  <a:lnTo>
                    <a:pt x="92354" y="495300"/>
                  </a:lnTo>
                  <a:lnTo>
                    <a:pt x="92354" y="487680"/>
                  </a:lnTo>
                  <a:close/>
                </a:path>
                <a:path w="92709" h="989964">
                  <a:moveTo>
                    <a:pt x="92354" y="472440"/>
                  </a:moveTo>
                  <a:lnTo>
                    <a:pt x="84734" y="472440"/>
                  </a:lnTo>
                  <a:lnTo>
                    <a:pt x="84734" y="480060"/>
                  </a:lnTo>
                  <a:lnTo>
                    <a:pt x="92354" y="480060"/>
                  </a:lnTo>
                  <a:lnTo>
                    <a:pt x="92354" y="472440"/>
                  </a:lnTo>
                  <a:close/>
                </a:path>
                <a:path w="92709" h="989964">
                  <a:moveTo>
                    <a:pt x="92354" y="457200"/>
                  </a:moveTo>
                  <a:lnTo>
                    <a:pt x="84734" y="457200"/>
                  </a:lnTo>
                  <a:lnTo>
                    <a:pt x="84734" y="464820"/>
                  </a:lnTo>
                  <a:lnTo>
                    <a:pt x="92354" y="464820"/>
                  </a:lnTo>
                  <a:lnTo>
                    <a:pt x="92354" y="457200"/>
                  </a:lnTo>
                  <a:close/>
                </a:path>
                <a:path w="92709" h="989964">
                  <a:moveTo>
                    <a:pt x="92354" y="441960"/>
                  </a:moveTo>
                  <a:lnTo>
                    <a:pt x="84734" y="441960"/>
                  </a:lnTo>
                  <a:lnTo>
                    <a:pt x="84734" y="449580"/>
                  </a:lnTo>
                  <a:lnTo>
                    <a:pt x="92354" y="449580"/>
                  </a:lnTo>
                  <a:lnTo>
                    <a:pt x="92354" y="441960"/>
                  </a:lnTo>
                  <a:close/>
                </a:path>
                <a:path w="92709" h="989964">
                  <a:moveTo>
                    <a:pt x="92354" y="426720"/>
                  </a:moveTo>
                  <a:lnTo>
                    <a:pt x="84734" y="426720"/>
                  </a:lnTo>
                  <a:lnTo>
                    <a:pt x="84734" y="434340"/>
                  </a:lnTo>
                  <a:lnTo>
                    <a:pt x="92354" y="434340"/>
                  </a:lnTo>
                  <a:lnTo>
                    <a:pt x="92354" y="426720"/>
                  </a:lnTo>
                  <a:close/>
                </a:path>
                <a:path w="92709" h="989964">
                  <a:moveTo>
                    <a:pt x="92354" y="411480"/>
                  </a:moveTo>
                  <a:lnTo>
                    <a:pt x="84734" y="411480"/>
                  </a:lnTo>
                  <a:lnTo>
                    <a:pt x="84734" y="419100"/>
                  </a:lnTo>
                  <a:lnTo>
                    <a:pt x="92354" y="419100"/>
                  </a:lnTo>
                  <a:lnTo>
                    <a:pt x="92354" y="411480"/>
                  </a:lnTo>
                  <a:close/>
                </a:path>
                <a:path w="92709" h="989964">
                  <a:moveTo>
                    <a:pt x="92354" y="396240"/>
                  </a:moveTo>
                  <a:lnTo>
                    <a:pt x="84734" y="396240"/>
                  </a:lnTo>
                  <a:lnTo>
                    <a:pt x="84734" y="403860"/>
                  </a:lnTo>
                  <a:lnTo>
                    <a:pt x="92354" y="403860"/>
                  </a:lnTo>
                  <a:lnTo>
                    <a:pt x="92354" y="396240"/>
                  </a:lnTo>
                  <a:close/>
                </a:path>
                <a:path w="92709" h="989964">
                  <a:moveTo>
                    <a:pt x="92354" y="381000"/>
                  </a:moveTo>
                  <a:lnTo>
                    <a:pt x="84734" y="381000"/>
                  </a:lnTo>
                  <a:lnTo>
                    <a:pt x="84734" y="388620"/>
                  </a:lnTo>
                  <a:lnTo>
                    <a:pt x="92354" y="388620"/>
                  </a:lnTo>
                  <a:lnTo>
                    <a:pt x="92354" y="381000"/>
                  </a:lnTo>
                  <a:close/>
                </a:path>
                <a:path w="92709" h="989964">
                  <a:moveTo>
                    <a:pt x="92354" y="365760"/>
                  </a:moveTo>
                  <a:lnTo>
                    <a:pt x="84734" y="365760"/>
                  </a:lnTo>
                  <a:lnTo>
                    <a:pt x="84734" y="373380"/>
                  </a:lnTo>
                  <a:lnTo>
                    <a:pt x="92354" y="373380"/>
                  </a:lnTo>
                  <a:lnTo>
                    <a:pt x="92354" y="365760"/>
                  </a:lnTo>
                  <a:close/>
                </a:path>
                <a:path w="92709" h="989964">
                  <a:moveTo>
                    <a:pt x="92354" y="350520"/>
                  </a:moveTo>
                  <a:lnTo>
                    <a:pt x="84734" y="350520"/>
                  </a:lnTo>
                  <a:lnTo>
                    <a:pt x="84734" y="358140"/>
                  </a:lnTo>
                  <a:lnTo>
                    <a:pt x="92354" y="358140"/>
                  </a:lnTo>
                  <a:lnTo>
                    <a:pt x="92354" y="350520"/>
                  </a:lnTo>
                  <a:close/>
                </a:path>
                <a:path w="92709" h="989964">
                  <a:moveTo>
                    <a:pt x="92354" y="335280"/>
                  </a:moveTo>
                  <a:lnTo>
                    <a:pt x="84734" y="335280"/>
                  </a:lnTo>
                  <a:lnTo>
                    <a:pt x="84734" y="342900"/>
                  </a:lnTo>
                  <a:lnTo>
                    <a:pt x="92354" y="342900"/>
                  </a:lnTo>
                  <a:lnTo>
                    <a:pt x="92354" y="335280"/>
                  </a:lnTo>
                  <a:close/>
                </a:path>
                <a:path w="92709" h="989964">
                  <a:moveTo>
                    <a:pt x="92354" y="320040"/>
                  </a:moveTo>
                  <a:lnTo>
                    <a:pt x="84734" y="320040"/>
                  </a:lnTo>
                  <a:lnTo>
                    <a:pt x="84734" y="327660"/>
                  </a:lnTo>
                  <a:lnTo>
                    <a:pt x="92354" y="327660"/>
                  </a:lnTo>
                  <a:lnTo>
                    <a:pt x="92354" y="320040"/>
                  </a:lnTo>
                  <a:close/>
                </a:path>
                <a:path w="92709" h="989964">
                  <a:moveTo>
                    <a:pt x="92354" y="304800"/>
                  </a:moveTo>
                  <a:lnTo>
                    <a:pt x="84734" y="304800"/>
                  </a:lnTo>
                  <a:lnTo>
                    <a:pt x="84734" y="312420"/>
                  </a:lnTo>
                  <a:lnTo>
                    <a:pt x="92354" y="312420"/>
                  </a:lnTo>
                  <a:lnTo>
                    <a:pt x="92354" y="304800"/>
                  </a:lnTo>
                  <a:close/>
                </a:path>
                <a:path w="92709" h="989964">
                  <a:moveTo>
                    <a:pt x="92354" y="289560"/>
                  </a:moveTo>
                  <a:lnTo>
                    <a:pt x="84734" y="289560"/>
                  </a:lnTo>
                  <a:lnTo>
                    <a:pt x="84734" y="297180"/>
                  </a:lnTo>
                  <a:lnTo>
                    <a:pt x="92354" y="297180"/>
                  </a:lnTo>
                  <a:lnTo>
                    <a:pt x="92354" y="289560"/>
                  </a:lnTo>
                  <a:close/>
                </a:path>
                <a:path w="92709" h="989964">
                  <a:moveTo>
                    <a:pt x="92354" y="274320"/>
                  </a:moveTo>
                  <a:lnTo>
                    <a:pt x="84734" y="274320"/>
                  </a:lnTo>
                  <a:lnTo>
                    <a:pt x="84734" y="281940"/>
                  </a:lnTo>
                  <a:lnTo>
                    <a:pt x="92354" y="281940"/>
                  </a:lnTo>
                  <a:lnTo>
                    <a:pt x="92354" y="274320"/>
                  </a:lnTo>
                  <a:close/>
                </a:path>
                <a:path w="92709" h="989964">
                  <a:moveTo>
                    <a:pt x="92354" y="259080"/>
                  </a:moveTo>
                  <a:lnTo>
                    <a:pt x="84734" y="259080"/>
                  </a:lnTo>
                  <a:lnTo>
                    <a:pt x="84734" y="266700"/>
                  </a:lnTo>
                  <a:lnTo>
                    <a:pt x="92354" y="266700"/>
                  </a:lnTo>
                  <a:lnTo>
                    <a:pt x="92354" y="259080"/>
                  </a:lnTo>
                  <a:close/>
                </a:path>
                <a:path w="92709" h="989964">
                  <a:moveTo>
                    <a:pt x="92354" y="243840"/>
                  </a:moveTo>
                  <a:lnTo>
                    <a:pt x="84734" y="243840"/>
                  </a:lnTo>
                  <a:lnTo>
                    <a:pt x="84734" y="251460"/>
                  </a:lnTo>
                  <a:lnTo>
                    <a:pt x="92354" y="251460"/>
                  </a:lnTo>
                  <a:lnTo>
                    <a:pt x="92354" y="243840"/>
                  </a:lnTo>
                  <a:close/>
                </a:path>
                <a:path w="92709" h="989964">
                  <a:moveTo>
                    <a:pt x="92354" y="228600"/>
                  </a:moveTo>
                  <a:lnTo>
                    <a:pt x="84734" y="228600"/>
                  </a:lnTo>
                  <a:lnTo>
                    <a:pt x="84734" y="236220"/>
                  </a:lnTo>
                  <a:lnTo>
                    <a:pt x="92354" y="236220"/>
                  </a:lnTo>
                  <a:lnTo>
                    <a:pt x="92354" y="228600"/>
                  </a:lnTo>
                  <a:close/>
                </a:path>
                <a:path w="92709" h="989964">
                  <a:moveTo>
                    <a:pt x="92354" y="213360"/>
                  </a:moveTo>
                  <a:lnTo>
                    <a:pt x="84734" y="213360"/>
                  </a:lnTo>
                  <a:lnTo>
                    <a:pt x="84734" y="220980"/>
                  </a:lnTo>
                  <a:lnTo>
                    <a:pt x="92354" y="220980"/>
                  </a:lnTo>
                  <a:lnTo>
                    <a:pt x="92354" y="213360"/>
                  </a:lnTo>
                  <a:close/>
                </a:path>
                <a:path w="92709" h="989964">
                  <a:moveTo>
                    <a:pt x="92354" y="198120"/>
                  </a:moveTo>
                  <a:lnTo>
                    <a:pt x="84734" y="198120"/>
                  </a:lnTo>
                  <a:lnTo>
                    <a:pt x="84734" y="205740"/>
                  </a:lnTo>
                  <a:lnTo>
                    <a:pt x="92354" y="205740"/>
                  </a:lnTo>
                  <a:lnTo>
                    <a:pt x="92354" y="198120"/>
                  </a:lnTo>
                  <a:close/>
                </a:path>
                <a:path w="92709" h="989964">
                  <a:moveTo>
                    <a:pt x="92354" y="182880"/>
                  </a:moveTo>
                  <a:lnTo>
                    <a:pt x="84734" y="182880"/>
                  </a:lnTo>
                  <a:lnTo>
                    <a:pt x="84734" y="190500"/>
                  </a:lnTo>
                  <a:lnTo>
                    <a:pt x="92354" y="190500"/>
                  </a:lnTo>
                  <a:lnTo>
                    <a:pt x="92354" y="182880"/>
                  </a:lnTo>
                  <a:close/>
                </a:path>
                <a:path w="92709" h="989964">
                  <a:moveTo>
                    <a:pt x="92354" y="167640"/>
                  </a:moveTo>
                  <a:lnTo>
                    <a:pt x="84734" y="167640"/>
                  </a:lnTo>
                  <a:lnTo>
                    <a:pt x="84734" y="175260"/>
                  </a:lnTo>
                  <a:lnTo>
                    <a:pt x="92354" y="175260"/>
                  </a:lnTo>
                  <a:lnTo>
                    <a:pt x="92354" y="167640"/>
                  </a:lnTo>
                  <a:close/>
                </a:path>
                <a:path w="92709" h="989964">
                  <a:moveTo>
                    <a:pt x="92354" y="152400"/>
                  </a:moveTo>
                  <a:lnTo>
                    <a:pt x="84734" y="152400"/>
                  </a:lnTo>
                  <a:lnTo>
                    <a:pt x="84734" y="160020"/>
                  </a:lnTo>
                  <a:lnTo>
                    <a:pt x="92354" y="160020"/>
                  </a:lnTo>
                  <a:lnTo>
                    <a:pt x="92354" y="152400"/>
                  </a:lnTo>
                  <a:close/>
                </a:path>
                <a:path w="92709" h="989964">
                  <a:moveTo>
                    <a:pt x="92354" y="137160"/>
                  </a:moveTo>
                  <a:lnTo>
                    <a:pt x="84734" y="137160"/>
                  </a:lnTo>
                  <a:lnTo>
                    <a:pt x="84734" y="144780"/>
                  </a:lnTo>
                  <a:lnTo>
                    <a:pt x="92354" y="144780"/>
                  </a:lnTo>
                  <a:lnTo>
                    <a:pt x="92354" y="137160"/>
                  </a:lnTo>
                  <a:close/>
                </a:path>
                <a:path w="92709" h="989964">
                  <a:moveTo>
                    <a:pt x="92354" y="121920"/>
                  </a:moveTo>
                  <a:lnTo>
                    <a:pt x="84734" y="121920"/>
                  </a:lnTo>
                  <a:lnTo>
                    <a:pt x="84734" y="129540"/>
                  </a:lnTo>
                  <a:lnTo>
                    <a:pt x="92354" y="129540"/>
                  </a:lnTo>
                  <a:lnTo>
                    <a:pt x="92354" y="121920"/>
                  </a:lnTo>
                  <a:close/>
                </a:path>
                <a:path w="92709" h="989964">
                  <a:moveTo>
                    <a:pt x="92354" y="106680"/>
                  </a:moveTo>
                  <a:lnTo>
                    <a:pt x="84734" y="106680"/>
                  </a:lnTo>
                  <a:lnTo>
                    <a:pt x="84734" y="114300"/>
                  </a:lnTo>
                  <a:lnTo>
                    <a:pt x="92354" y="114300"/>
                  </a:lnTo>
                  <a:lnTo>
                    <a:pt x="92354" y="106680"/>
                  </a:lnTo>
                  <a:close/>
                </a:path>
                <a:path w="92709" h="989964">
                  <a:moveTo>
                    <a:pt x="92354" y="91440"/>
                  </a:moveTo>
                  <a:lnTo>
                    <a:pt x="84734" y="91440"/>
                  </a:lnTo>
                  <a:lnTo>
                    <a:pt x="84734" y="99060"/>
                  </a:lnTo>
                  <a:lnTo>
                    <a:pt x="92354" y="99060"/>
                  </a:lnTo>
                  <a:lnTo>
                    <a:pt x="92354" y="91440"/>
                  </a:lnTo>
                  <a:close/>
                </a:path>
                <a:path w="92709" h="989964">
                  <a:moveTo>
                    <a:pt x="92354" y="76200"/>
                  </a:moveTo>
                  <a:lnTo>
                    <a:pt x="84734" y="76200"/>
                  </a:lnTo>
                  <a:lnTo>
                    <a:pt x="84734" y="83820"/>
                  </a:lnTo>
                  <a:lnTo>
                    <a:pt x="92354" y="83820"/>
                  </a:lnTo>
                  <a:lnTo>
                    <a:pt x="92354" y="76200"/>
                  </a:lnTo>
                  <a:close/>
                </a:path>
                <a:path w="92709" h="989964">
                  <a:moveTo>
                    <a:pt x="92354" y="60960"/>
                  </a:moveTo>
                  <a:lnTo>
                    <a:pt x="84734" y="60960"/>
                  </a:lnTo>
                  <a:lnTo>
                    <a:pt x="84734" y="68580"/>
                  </a:lnTo>
                  <a:lnTo>
                    <a:pt x="92354" y="68580"/>
                  </a:lnTo>
                  <a:lnTo>
                    <a:pt x="92354" y="60960"/>
                  </a:lnTo>
                  <a:close/>
                </a:path>
                <a:path w="92709" h="989964">
                  <a:moveTo>
                    <a:pt x="92354" y="45720"/>
                  </a:moveTo>
                  <a:lnTo>
                    <a:pt x="84734" y="45720"/>
                  </a:lnTo>
                  <a:lnTo>
                    <a:pt x="84734" y="53340"/>
                  </a:lnTo>
                  <a:lnTo>
                    <a:pt x="92354" y="53340"/>
                  </a:lnTo>
                  <a:lnTo>
                    <a:pt x="92354" y="45720"/>
                  </a:lnTo>
                  <a:close/>
                </a:path>
                <a:path w="92709" h="989964">
                  <a:moveTo>
                    <a:pt x="92354" y="30480"/>
                  </a:moveTo>
                  <a:lnTo>
                    <a:pt x="84734" y="30480"/>
                  </a:lnTo>
                  <a:lnTo>
                    <a:pt x="84734" y="38100"/>
                  </a:lnTo>
                  <a:lnTo>
                    <a:pt x="92354" y="38100"/>
                  </a:lnTo>
                  <a:lnTo>
                    <a:pt x="92354" y="30480"/>
                  </a:lnTo>
                  <a:close/>
                </a:path>
                <a:path w="92709" h="989964">
                  <a:moveTo>
                    <a:pt x="92354" y="15240"/>
                  </a:moveTo>
                  <a:lnTo>
                    <a:pt x="84734" y="15240"/>
                  </a:lnTo>
                  <a:lnTo>
                    <a:pt x="84734" y="22860"/>
                  </a:lnTo>
                  <a:lnTo>
                    <a:pt x="92354" y="22860"/>
                  </a:lnTo>
                  <a:lnTo>
                    <a:pt x="92354" y="15240"/>
                  </a:lnTo>
                  <a:close/>
                </a:path>
                <a:path w="92709" h="989964">
                  <a:moveTo>
                    <a:pt x="92354" y="0"/>
                  </a:moveTo>
                  <a:lnTo>
                    <a:pt x="84734" y="0"/>
                  </a:lnTo>
                  <a:lnTo>
                    <a:pt x="84734" y="7620"/>
                  </a:lnTo>
                  <a:lnTo>
                    <a:pt x="92354" y="7620"/>
                  </a:lnTo>
                  <a:lnTo>
                    <a:pt x="92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330365" y="5608269"/>
              <a:ext cx="1074420" cy="7620"/>
            </a:xfrm>
            <a:custGeom>
              <a:avLst/>
              <a:gdLst/>
              <a:ahLst/>
              <a:cxnLst/>
              <a:rect l="l" t="t" r="r" b="b"/>
              <a:pathLst>
                <a:path w="1074420" h="76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1074420" h="7620">
                  <a:moveTo>
                    <a:pt x="22860" y="0"/>
                  </a:moveTo>
                  <a:lnTo>
                    <a:pt x="15240" y="0"/>
                  </a:lnTo>
                  <a:lnTo>
                    <a:pt x="1524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1074420" h="7620">
                  <a:moveTo>
                    <a:pt x="3810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38100" y="7620"/>
                  </a:lnTo>
                  <a:lnTo>
                    <a:pt x="38100" y="0"/>
                  </a:lnTo>
                  <a:close/>
                </a:path>
                <a:path w="1074420" h="7620">
                  <a:moveTo>
                    <a:pt x="53340" y="0"/>
                  </a:moveTo>
                  <a:lnTo>
                    <a:pt x="45720" y="0"/>
                  </a:lnTo>
                  <a:lnTo>
                    <a:pt x="4572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1074420" h="7620">
                  <a:moveTo>
                    <a:pt x="6858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68580" y="7620"/>
                  </a:lnTo>
                  <a:lnTo>
                    <a:pt x="68580" y="0"/>
                  </a:lnTo>
                  <a:close/>
                </a:path>
                <a:path w="1074420" h="7620">
                  <a:moveTo>
                    <a:pt x="8382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1074420" h="7620">
                  <a:moveTo>
                    <a:pt x="9906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99060" y="7620"/>
                  </a:lnTo>
                  <a:lnTo>
                    <a:pt x="99060" y="0"/>
                  </a:lnTo>
                  <a:close/>
                </a:path>
                <a:path w="1074420" h="7620">
                  <a:moveTo>
                    <a:pt x="114300" y="0"/>
                  </a:moveTo>
                  <a:lnTo>
                    <a:pt x="106680" y="0"/>
                  </a:lnTo>
                  <a:lnTo>
                    <a:pt x="10668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1074420" h="7620">
                  <a:moveTo>
                    <a:pt x="12954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29540" y="7620"/>
                  </a:lnTo>
                  <a:lnTo>
                    <a:pt x="129540" y="0"/>
                  </a:lnTo>
                  <a:close/>
                </a:path>
                <a:path w="1074420" h="7620">
                  <a:moveTo>
                    <a:pt x="144780" y="0"/>
                  </a:moveTo>
                  <a:lnTo>
                    <a:pt x="137160" y="0"/>
                  </a:lnTo>
                  <a:lnTo>
                    <a:pt x="13716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1074420" h="7620">
                  <a:moveTo>
                    <a:pt x="16002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60020" y="7620"/>
                  </a:lnTo>
                  <a:lnTo>
                    <a:pt x="160020" y="0"/>
                  </a:lnTo>
                  <a:close/>
                </a:path>
                <a:path w="1074420" h="7620">
                  <a:moveTo>
                    <a:pt x="175260" y="0"/>
                  </a:moveTo>
                  <a:lnTo>
                    <a:pt x="167640" y="0"/>
                  </a:lnTo>
                  <a:lnTo>
                    <a:pt x="16764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1074420" h="7620">
                  <a:moveTo>
                    <a:pt x="190487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190487" y="7620"/>
                  </a:lnTo>
                  <a:lnTo>
                    <a:pt x="190487" y="0"/>
                  </a:lnTo>
                  <a:close/>
                </a:path>
                <a:path w="1074420" h="7620">
                  <a:moveTo>
                    <a:pt x="205740" y="0"/>
                  </a:moveTo>
                  <a:lnTo>
                    <a:pt x="198120" y="0"/>
                  </a:lnTo>
                  <a:lnTo>
                    <a:pt x="19812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1074420" h="7620">
                  <a:moveTo>
                    <a:pt x="22098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20980" y="7620"/>
                  </a:lnTo>
                  <a:lnTo>
                    <a:pt x="220980" y="0"/>
                  </a:lnTo>
                  <a:close/>
                </a:path>
                <a:path w="1074420" h="7620">
                  <a:moveTo>
                    <a:pt x="236220" y="0"/>
                  </a:moveTo>
                  <a:lnTo>
                    <a:pt x="228587" y="0"/>
                  </a:lnTo>
                  <a:lnTo>
                    <a:pt x="228587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1074420" h="7620">
                  <a:moveTo>
                    <a:pt x="25146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51460" y="7620"/>
                  </a:lnTo>
                  <a:lnTo>
                    <a:pt x="251460" y="0"/>
                  </a:lnTo>
                  <a:close/>
                </a:path>
                <a:path w="1074420" h="7620">
                  <a:moveTo>
                    <a:pt x="266687" y="0"/>
                  </a:moveTo>
                  <a:lnTo>
                    <a:pt x="259080" y="0"/>
                  </a:lnTo>
                  <a:lnTo>
                    <a:pt x="259080" y="7620"/>
                  </a:lnTo>
                  <a:lnTo>
                    <a:pt x="266687" y="7620"/>
                  </a:lnTo>
                  <a:lnTo>
                    <a:pt x="266687" y="0"/>
                  </a:lnTo>
                  <a:close/>
                </a:path>
                <a:path w="1074420" h="7620">
                  <a:moveTo>
                    <a:pt x="28194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81940" y="7620"/>
                  </a:lnTo>
                  <a:lnTo>
                    <a:pt x="281940" y="0"/>
                  </a:lnTo>
                  <a:close/>
                </a:path>
                <a:path w="1074420" h="7620">
                  <a:moveTo>
                    <a:pt x="297180" y="0"/>
                  </a:moveTo>
                  <a:lnTo>
                    <a:pt x="289560" y="0"/>
                  </a:lnTo>
                  <a:lnTo>
                    <a:pt x="28956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1074420" h="7620">
                  <a:moveTo>
                    <a:pt x="312420" y="0"/>
                  </a:moveTo>
                  <a:lnTo>
                    <a:pt x="304787" y="0"/>
                  </a:lnTo>
                  <a:lnTo>
                    <a:pt x="304787" y="7620"/>
                  </a:lnTo>
                  <a:lnTo>
                    <a:pt x="312420" y="7620"/>
                  </a:lnTo>
                  <a:lnTo>
                    <a:pt x="312420" y="0"/>
                  </a:lnTo>
                  <a:close/>
                </a:path>
                <a:path w="1074420" h="7620">
                  <a:moveTo>
                    <a:pt x="327660" y="0"/>
                  </a:moveTo>
                  <a:lnTo>
                    <a:pt x="320040" y="0"/>
                  </a:lnTo>
                  <a:lnTo>
                    <a:pt x="32004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1074420" h="7620">
                  <a:moveTo>
                    <a:pt x="34290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42900" y="7620"/>
                  </a:lnTo>
                  <a:lnTo>
                    <a:pt x="342900" y="0"/>
                  </a:lnTo>
                  <a:close/>
                </a:path>
                <a:path w="1074420" h="7620">
                  <a:moveTo>
                    <a:pt x="358140" y="0"/>
                  </a:moveTo>
                  <a:lnTo>
                    <a:pt x="350520" y="0"/>
                  </a:lnTo>
                  <a:lnTo>
                    <a:pt x="35052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1074420" h="7620">
                  <a:moveTo>
                    <a:pt x="37338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73380" y="7620"/>
                  </a:lnTo>
                  <a:lnTo>
                    <a:pt x="373380" y="0"/>
                  </a:lnTo>
                  <a:close/>
                </a:path>
                <a:path w="1074420" h="7620">
                  <a:moveTo>
                    <a:pt x="388620" y="0"/>
                  </a:moveTo>
                  <a:lnTo>
                    <a:pt x="381000" y="0"/>
                  </a:lnTo>
                  <a:lnTo>
                    <a:pt x="38100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1074420" h="7620">
                  <a:moveTo>
                    <a:pt x="40386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03860" y="7620"/>
                  </a:lnTo>
                  <a:lnTo>
                    <a:pt x="403860" y="0"/>
                  </a:lnTo>
                  <a:close/>
                </a:path>
                <a:path w="1074420" h="7620">
                  <a:moveTo>
                    <a:pt x="419100" y="0"/>
                  </a:moveTo>
                  <a:lnTo>
                    <a:pt x="411480" y="0"/>
                  </a:lnTo>
                  <a:lnTo>
                    <a:pt x="41148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1074420" h="7620">
                  <a:moveTo>
                    <a:pt x="43434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34340" y="7620"/>
                  </a:lnTo>
                  <a:lnTo>
                    <a:pt x="434340" y="0"/>
                  </a:lnTo>
                  <a:close/>
                </a:path>
                <a:path w="1074420" h="7620">
                  <a:moveTo>
                    <a:pt x="449580" y="0"/>
                  </a:moveTo>
                  <a:lnTo>
                    <a:pt x="441960" y="0"/>
                  </a:lnTo>
                  <a:lnTo>
                    <a:pt x="44196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1074420" h="7620">
                  <a:moveTo>
                    <a:pt x="46482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64820" y="7620"/>
                  </a:lnTo>
                  <a:lnTo>
                    <a:pt x="464820" y="0"/>
                  </a:lnTo>
                  <a:close/>
                </a:path>
                <a:path w="1074420" h="7620">
                  <a:moveTo>
                    <a:pt x="480060" y="0"/>
                  </a:moveTo>
                  <a:lnTo>
                    <a:pt x="472440" y="0"/>
                  </a:lnTo>
                  <a:lnTo>
                    <a:pt x="47244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1074420" h="7620">
                  <a:moveTo>
                    <a:pt x="49530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495300" y="7620"/>
                  </a:lnTo>
                  <a:lnTo>
                    <a:pt x="495300" y="0"/>
                  </a:lnTo>
                  <a:close/>
                </a:path>
                <a:path w="1074420" h="7620">
                  <a:moveTo>
                    <a:pt x="510540" y="0"/>
                  </a:moveTo>
                  <a:lnTo>
                    <a:pt x="502920" y="0"/>
                  </a:lnTo>
                  <a:lnTo>
                    <a:pt x="50292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1074420" h="7620">
                  <a:moveTo>
                    <a:pt x="52578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25780" y="7620"/>
                  </a:lnTo>
                  <a:lnTo>
                    <a:pt x="525780" y="0"/>
                  </a:lnTo>
                  <a:close/>
                </a:path>
                <a:path w="1074420" h="7620">
                  <a:moveTo>
                    <a:pt x="541020" y="0"/>
                  </a:moveTo>
                  <a:lnTo>
                    <a:pt x="533400" y="0"/>
                  </a:lnTo>
                  <a:lnTo>
                    <a:pt x="53340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1074420" h="7620">
                  <a:moveTo>
                    <a:pt x="55626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56260" y="7620"/>
                  </a:lnTo>
                  <a:lnTo>
                    <a:pt x="556260" y="0"/>
                  </a:lnTo>
                  <a:close/>
                </a:path>
                <a:path w="1074420" h="7620">
                  <a:moveTo>
                    <a:pt x="571500" y="0"/>
                  </a:moveTo>
                  <a:lnTo>
                    <a:pt x="563880" y="0"/>
                  </a:lnTo>
                  <a:lnTo>
                    <a:pt x="56388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1074420" h="7620">
                  <a:moveTo>
                    <a:pt x="58674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586740" y="7620"/>
                  </a:lnTo>
                  <a:lnTo>
                    <a:pt x="586740" y="0"/>
                  </a:lnTo>
                  <a:close/>
                </a:path>
                <a:path w="1074420" h="7620">
                  <a:moveTo>
                    <a:pt x="601980" y="0"/>
                  </a:moveTo>
                  <a:lnTo>
                    <a:pt x="594360" y="0"/>
                  </a:lnTo>
                  <a:lnTo>
                    <a:pt x="59436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1074420" h="7620">
                  <a:moveTo>
                    <a:pt x="61722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17220" y="7620"/>
                  </a:lnTo>
                  <a:lnTo>
                    <a:pt x="617220" y="0"/>
                  </a:lnTo>
                  <a:close/>
                </a:path>
                <a:path w="1074420" h="7620">
                  <a:moveTo>
                    <a:pt x="632460" y="0"/>
                  </a:moveTo>
                  <a:lnTo>
                    <a:pt x="624840" y="0"/>
                  </a:lnTo>
                  <a:lnTo>
                    <a:pt x="62484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1074420" h="7620">
                  <a:moveTo>
                    <a:pt x="64770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47700" y="7620"/>
                  </a:lnTo>
                  <a:lnTo>
                    <a:pt x="647700" y="0"/>
                  </a:lnTo>
                  <a:close/>
                </a:path>
                <a:path w="1074420" h="7620">
                  <a:moveTo>
                    <a:pt x="662940" y="0"/>
                  </a:moveTo>
                  <a:lnTo>
                    <a:pt x="655320" y="0"/>
                  </a:lnTo>
                  <a:lnTo>
                    <a:pt x="65532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1074420" h="7620">
                  <a:moveTo>
                    <a:pt x="67818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78180" y="7620"/>
                  </a:lnTo>
                  <a:lnTo>
                    <a:pt x="678180" y="0"/>
                  </a:lnTo>
                  <a:close/>
                </a:path>
                <a:path w="1074420" h="7620">
                  <a:moveTo>
                    <a:pt x="693420" y="0"/>
                  </a:moveTo>
                  <a:lnTo>
                    <a:pt x="685800" y="0"/>
                  </a:lnTo>
                  <a:lnTo>
                    <a:pt x="68580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1074420" h="7620">
                  <a:moveTo>
                    <a:pt x="70866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08660" y="7620"/>
                  </a:lnTo>
                  <a:lnTo>
                    <a:pt x="708660" y="0"/>
                  </a:lnTo>
                  <a:close/>
                </a:path>
                <a:path w="1074420" h="7620">
                  <a:moveTo>
                    <a:pt x="723900" y="0"/>
                  </a:moveTo>
                  <a:lnTo>
                    <a:pt x="716280" y="0"/>
                  </a:lnTo>
                  <a:lnTo>
                    <a:pt x="71628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1074420" h="7620">
                  <a:moveTo>
                    <a:pt x="73914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39140" y="7620"/>
                  </a:lnTo>
                  <a:lnTo>
                    <a:pt x="739140" y="0"/>
                  </a:lnTo>
                  <a:close/>
                </a:path>
                <a:path w="1074420" h="7620">
                  <a:moveTo>
                    <a:pt x="754380" y="0"/>
                  </a:moveTo>
                  <a:lnTo>
                    <a:pt x="746760" y="0"/>
                  </a:lnTo>
                  <a:lnTo>
                    <a:pt x="74676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1074420" h="7620">
                  <a:moveTo>
                    <a:pt x="76962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69620" y="7620"/>
                  </a:lnTo>
                  <a:lnTo>
                    <a:pt x="769620" y="0"/>
                  </a:lnTo>
                  <a:close/>
                </a:path>
                <a:path w="1074420" h="7620">
                  <a:moveTo>
                    <a:pt x="784860" y="0"/>
                  </a:moveTo>
                  <a:lnTo>
                    <a:pt x="777240" y="0"/>
                  </a:lnTo>
                  <a:lnTo>
                    <a:pt x="77724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1074420" h="7620">
                  <a:moveTo>
                    <a:pt x="80010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00100" y="7620"/>
                  </a:lnTo>
                  <a:lnTo>
                    <a:pt x="800100" y="0"/>
                  </a:lnTo>
                  <a:close/>
                </a:path>
                <a:path w="1074420" h="7620">
                  <a:moveTo>
                    <a:pt x="815340" y="0"/>
                  </a:moveTo>
                  <a:lnTo>
                    <a:pt x="807720" y="0"/>
                  </a:lnTo>
                  <a:lnTo>
                    <a:pt x="80772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1074420" h="7620">
                  <a:moveTo>
                    <a:pt x="83058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30580" y="7620"/>
                  </a:lnTo>
                  <a:lnTo>
                    <a:pt x="830580" y="0"/>
                  </a:lnTo>
                  <a:close/>
                </a:path>
                <a:path w="1074420" h="7620">
                  <a:moveTo>
                    <a:pt x="845820" y="0"/>
                  </a:moveTo>
                  <a:lnTo>
                    <a:pt x="838200" y="0"/>
                  </a:lnTo>
                  <a:lnTo>
                    <a:pt x="83820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1074420" h="7620">
                  <a:moveTo>
                    <a:pt x="86106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61060" y="7620"/>
                  </a:lnTo>
                  <a:lnTo>
                    <a:pt x="861060" y="0"/>
                  </a:lnTo>
                  <a:close/>
                </a:path>
                <a:path w="1074420" h="7620">
                  <a:moveTo>
                    <a:pt x="876300" y="0"/>
                  </a:moveTo>
                  <a:lnTo>
                    <a:pt x="868680" y="0"/>
                  </a:lnTo>
                  <a:lnTo>
                    <a:pt x="86868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1074420" h="7620">
                  <a:moveTo>
                    <a:pt x="89154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891540" y="7620"/>
                  </a:lnTo>
                  <a:lnTo>
                    <a:pt x="891540" y="0"/>
                  </a:lnTo>
                  <a:close/>
                </a:path>
                <a:path w="1074420" h="7620">
                  <a:moveTo>
                    <a:pt x="906780" y="0"/>
                  </a:moveTo>
                  <a:lnTo>
                    <a:pt x="899160" y="0"/>
                  </a:lnTo>
                  <a:lnTo>
                    <a:pt x="89916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1074420" h="7620">
                  <a:moveTo>
                    <a:pt x="92202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22020" y="7620"/>
                  </a:lnTo>
                  <a:lnTo>
                    <a:pt x="922020" y="0"/>
                  </a:lnTo>
                  <a:close/>
                </a:path>
                <a:path w="1074420" h="7620">
                  <a:moveTo>
                    <a:pt x="937260" y="0"/>
                  </a:moveTo>
                  <a:lnTo>
                    <a:pt x="929640" y="0"/>
                  </a:lnTo>
                  <a:lnTo>
                    <a:pt x="92964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1074420" h="7620">
                  <a:moveTo>
                    <a:pt x="95250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52500" y="7620"/>
                  </a:lnTo>
                  <a:lnTo>
                    <a:pt x="952500" y="0"/>
                  </a:lnTo>
                  <a:close/>
                </a:path>
                <a:path w="1074420" h="7620">
                  <a:moveTo>
                    <a:pt x="967740" y="0"/>
                  </a:moveTo>
                  <a:lnTo>
                    <a:pt x="960120" y="0"/>
                  </a:lnTo>
                  <a:lnTo>
                    <a:pt x="96012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1074420" h="7620">
                  <a:moveTo>
                    <a:pt x="98298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82980" y="7620"/>
                  </a:lnTo>
                  <a:lnTo>
                    <a:pt x="982980" y="0"/>
                  </a:lnTo>
                  <a:close/>
                </a:path>
                <a:path w="1074420" h="7620">
                  <a:moveTo>
                    <a:pt x="998220" y="0"/>
                  </a:moveTo>
                  <a:lnTo>
                    <a:pt x="990600" y="0"/>
                  </a:lnTo>
                  <a:lnTo>
                    <a:pt x="99060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1074420" h="7620">
                  <a:moveTo>
                    <a:pt x="101346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13460" y="7620"/>
                  </a:lnTo>
                  <a:lnTo>
                    <a:pt x="1013460" y="0"/>
                  </a:lnTo>
                  <a:close/>
                </a:path>
                <a:path w="1074420" h="7620">
                  <a:moveTo>
                    <a:pt x="1028700" y="0"/>
                  </a:moveTo>
                  <a:lnTo>
                    <a:pt x="1021080" y="0"/>
                  </a:lnTo>
                  <a:lnTo>
                    <a:pt x="102108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1074420" h="7620">
                  <a:moveTo>
                    <a:pt x="104394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43940" y="7620"/>
                  </a:lnTo>
                  <a:lnTo>
                    <a:pt x="1043940" y="0"/>
                  </a:lnTo>
                  <a:close/>
                </a:path>
                <a:path w="1074420" h="7620">
                  <a:moveTo>
                    <a:pt x="1059180" y="0"/>
                  </a:moveTo>
                  <a:lnTo>
                    <a:pt x="1051560" y="0"/>
                  </a:lnTo>
                  <a:lnTo>
                    <a:pt x="105156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1074420" h="7620">
                  <a:moveTo>
                    <a:pt x="107442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74420" y="7620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675045" y="5608269"/>
              <a:ext cx="662940" cy="7620"/>
            </a:xfrm>
            <a:custGeom>
              <a:avLst/>
              <a:gdLst/>
              <a:ahLst/>
              <a:cxnLst/>
              <a:rect l="l" t="t" r="r" b="b"/>
              <a:pathLst>
                <a:path w="662939" h="76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662939" h="7620">
                  <a:moveTo>
                    <a:pt x="22860" y="0"/>
                  </a:moveTo>
                  <a:lnTo>
                    <a:pt x="15240" y="0"/>
                  </a:lnTo>
                  <a:lnTo>
                    <a:pt x="1524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662939" h="7620">
                  <a:moveTo>
                    <a:pt x="3810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38100" y="7620"/>
                  </a:lnTo>
                  <a:lnTo>
                    <a:pt x="38100" y="0"/>
                  </a:lnTo>
                  <a:close/>
                </a:path>
                <a:path w="662939" h="7620">
                  <a:moveTo>
                    <a:pt x="53340" y="0"/>
                  </a:moveTo>
                  <a:lnTo>
                    <a:pt x="45720" y="0"/>
                  </a:lnTo>
                  <a:lnTo>
                    <a:pt x="4572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662939" h="7620">
                  <a:moveTo>
                    <a:pt x="6858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68580" y="7620"/>
                  </a:lnTo>
                  <a:lnTo>
                    <a:pt x="68580" y="0"/>
                  </a:lnTo>
                  <a:close/>
                </a:path>
                <a:path w="662939" h="7620">
                  <a:moveTo>
                    <a:pt x="8382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662939" h="7620">
                  <a:moveTo>
                    <a:pt x="9906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99060" y="7620"/>
                  </a:lnTo>
                  <a:lnTo>
                    <a:pt x="99060" y="0"/>
                  </a:lnTo>
                  <a:close/>
                </a:path>
                <a:path w="662939" h="7620">
                  <a:moveTo>
                    <a:pt x="114300" y="0"/>
                  </a:moveTo>
                  <a:lnTo>
                    <a:pt x="106680" y="0"/>
                  </a:lnTo>
                  <a:lnTo>
                    <a:pt x="10668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662939" h="7620">
                  <a:moveTo>
                    <a:pt x="12954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29540" y="7620"/>
                  </a:lnTo>
                  <a:lnTo>
                    <a:pt x="129540" y="0"/>
                  </a:lnTo>
                  <a:close/>
                </a:path>
                <a:path w="662939" h="7620">
                  <a:moveTo>
                    <a:pt x="144780" y="0"/>
                  </a:moveTo>
                  <a:lnTo>
                    <a:pt x="137160" y="0"/>
                  </a:lnTo>
                  <a:lnTo>
                    <a:pt x="13716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662939" h="7620">
                  <a:moveTo>
                    <a:pt x="16002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60020" y="7620"/>
                  </a:lnTo>
                  <a:lnTo>
                    <a:pt x="160020" y="0"/>
                  </a:lnTo>
                  <a:close/>
                </a:path>
                <a:path w="662939" h="7620">
                  <a:moveTo>
                    <a:pt x="175260" y="0"/>
                  </a:moveTo>
                  <a:lnTo>
                    <a:pt x="167640" y="0"/>
                  </a:lnTo>
                  <a:lnTo>
                    <a:pt x="16764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662939" h="7620">
                  <a:moveTo>
                    <a:pt x="19050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190500" y="7620"/>
                  </a:lnTo>
                  <a:lnTo>
                    <a:pt x="190500" y="0"/>
                  </a:lnTo>
                  <a:close/>
                </a:path>
                <a:path w="662939" h="7620">
                  <a:moveTo>
                    <a:pt x="205740" y="0"/>
                  </a:moveTo>
                  <a:lnTo>
                    <a:pt x="198120" y="0"/>
                  </a:lnTo>
                  <a:lnTo>
                    <a:pt x="19812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662939" h="7620">
                  <a:moveTo>
                    <a:pt x="22098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20980" y="7620"/>
                  </a:lnTo>
                  <a:lnTo>
                    <a:pt x="220980" y="0"/>
                  </a:lnTo>
                  <a:close/>
                </a:path>
                <a:path w="662939" h="7620">
                  <a:moveTo>
                    <a:pt x="236220" y="0"/>
                  </a:moveTo>
                  <a:lnTo>
                    <a:pt x="228600" y="0"/>
                  </a:lnTo>
                  <a:lnTo>
                    <a:pt x="22860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662939" h="7620">
                  <a:moveTo>
                    <a:pt x="25146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51460" y="7620"/>
                  </a:lnTo>
                  <a:lnTo>
                    <a:pt x="251460" y="0"/>
                  </a:lnTo>
                  <a:close/>
                </a:path>
                <a:path w="662939" h="7620">
                  <a:moveTo>
                    <a:pt x="266700" y="0"/>
                  </a:moveTo>
                  <a:lnTo>
                    <a:pt x="259080" y="0"/>
                  </a:lnTo>
                  <a:lnTo>
                    <a:pt x="25908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662939" h="7620">
                  <a:moveTo>
                    <a:pt x="28194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81940" y="7620"/>
                  </a:lnTo>
                  <a:lnTo>
                    <a:pt x="281940" y="0"/>
                  </a:lnTo>
                  <a:close/>
                </a:path>
                <a:path w="662939" h="7620">
                  <a:moveTo>
                    <a:pt x="297180" y="0"/>
                  </a:moveTo>
                  <a:lnTo>
                    <a:pt x="289560" y="0"/>
                  </a:lnTo>
                  <a:lnTo>
                    <a:pt x="28956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662939" h="7620">
                  <a:moveTo>
                    <a:pt x="31242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12420" y="7620"/>
                  </a:lnTo>
                  <a:lnTo>
                    <a:pt x="312420" y="0"/>
                  </a:lnTo>
                  <a:close/>
                </a:path>
                <a:path w="662939" h="7620">
                  <a:moveTo>
                    <a:pt x="327660" y="0"/>
                  </a:moveTo>
                  <a:lnTo>
                    <a:pt x="320040" y="0"/>
                  </a:lnTo>
                  <a:lnTo>
                    <a:pt x="32004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662939" h="7620">
                  <a:moveTo>
                    <a:pt x="34290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42900" y="7620"/>
                  </a:lnTo>
                  <a:lnTo>
                    <a:pt x="342900" y="0"/>
                  </a:lnTo>
                  <a:close/>
                </a:path>
                <a:path w="662939" h="7620">
                  <a:moveTo>
                    <a:pt x="358140" y="0"/>
                  </a:moveTo>
                  <a:lnTo>
                    <a:pt x="350520" y="0"/>
                  </a:lnTo>
                  <a:lnTo>
                    <a:pt x="35052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662939" h="7620">
                  <a:moveTo>
                    <a:pt x="37338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73380" y="7620"/>
                  </a:lnTo>
                  <a:lnTo>
                    <a:pt x="373380" y="0"/>
                  </a:lnTo>
                  <a:close/>
                </a:path>
                <a:path w="662939" h="7620">
                  <a:moveTo>
                    <a:pt x="388620" y="0"/>
                  </a:moveTo>
                  <a:lnTo>
                    <a:pt x="381000" y="0"/>
                  </a:lnTo>
                  <a:lnTo>
                    <a:pt x="38100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662939" h="7620">
                  <a:moveTo>
                    <a:pt x="40386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03860" y="7620"/>
                  </a:lnTo>
                  <a:lnTo>
                    <a:pt x="403860" y="0"/>
                  </a:lnTo>
                  <a:close/>
                </a:path>
                <a:path w="662939" h="7620">
                  <a:moveTo>
                    <a:pt x="419100" y="0"/>
                  </a:moveTo>
                  <a:lnTo>
                    <a:pt x="411480" y="0"/>
                  </a:lnTo>
                  <a:lnTo>
                    <a:pt x="41148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662939" h="7620">
                  <a:moveTo>
                    <a:pt x="43434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34340" y="7620"/>
                  </a:lnTo>
                  <a:lnTo>
                    <a:pt x="434340" y="0"/>
                  </a:lnTo>
                  <a:close/>
                </a:path>
                <a:path w="662939" h="7620">
                  <a:moveTo>
                    <a:pt x="449580" y="0"/>
                  </a:moveTo>
                  <a:lnTo>
                    <a:pt x="441960" y="0"/>
                  </a:lnTo>
                  <a:lnTo>
                    <a:pt x="44196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662939" h="7620">
                  <a:moveTo>
                    <a:pt x="46482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64820" y="7620"/>
                  </a:lnTo>
                  <a:lnTo>
                    <a:pt x="464820" y="0"/>
                  </a:lnTo>
                  <a:close/>
                </a:path>
                <a:path w="662939" h="7620">
                  <a:moveTo>
                    <a:pt x="480060" y="0"/>
                  </a:moveTo>
                  <a:lnTo>
                    <a:pt x="472440" y="0"/>
                  </a:lnTo>
                  <a:lnTo>
                    <a:pt x="47244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662939" h="7620">
                  <a:moveTo>
                    <a:pt x="49530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495300" y="7620"/>
                  </a:lnTo>
                  <a:lnTo>
                    <a:pt x="495300" y="0"/>
                  </a:lnTo>
                  <a:close/>
                </a:path>
                <a:path w="662939" h="7620">
                  <a:moveTo>
                    <a:pt x="510540" y="0"/>
                  </a:moveTo>
                  <a:lnTo>
                    <a:pt x="502920" y="0"/>
                  </a:lnTo>
                  <a:lnTo>
                    <a:pt x="50292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662939" h="7620">
                  <a:moveTo>
                    <a:pt x="52578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25780" y="7620"/>
                  </a:lnTo>
                  <a:lnTo>
                    <a:pt x="525780" y="0"/>
                  </a:lnTo>
                  <a:close/>
                </a:path>
                <a:path w="662939" h="7620">
                  <a:moveTo>
                    <a:pt x="541020" y="0"/>
                  </a:moveTo>
                  <a:lnTo>
                    <a:pt x="533400" y="0"/>
                  </a:lnTo>
                  <a:lnTo>
                    <a:pt x="53340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662939" h="7620">
                  <a:moveTo>
                    <a:pt x="55626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56260" y="7620"/>
                  </a:lnTo>
                  <a:lnTo>
                    <a:pt x="556260" y="0"/>
                  </a:lnTo>
                  <a:close/>
                </a:path>
                <a:path w="662939" h="7620">
                  <a:moveTo>
                    <a:pt x="571500" y="0"/>
                  </a:moveTo>
                  <a:lnTo>
                    <a:pt x="563880" y="0"/>
                  </a:lnTo>
                  <a:lnTo>
                    <a:pt x="56388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662939" h="7620">
                  <a:moveTo>
                    <a:pt x="58674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586740" y="7620"/>
                  </a:lnTo>
                  <a:lnTo>
                    <a:pt x="586740" y="0"/>
                  </a:lnTo>
                  <a:close/>
                </a:path>
                <a:path w="662939" h="7620">
                  <a:moveTo>
                    <a:pt x="601980" y="0"/>
                  </a:moveTo>
                  <a:lnTo>
                    <a:pt x="594360" y="0"/>
                  </a:lnTo>
                  <a:lnTo>
                    <a:pt x="59436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662939" h="7620">
                  <a:moveTo>
                    <a:pt x="61722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17220" y="7620"/>
                  </a:lnTo>
                  <a:lnTo>
                    <a:pt x="617220" y="0"/>
                  </a:lnTo>
                  <a:close/>
                </a:path>
                <a:path w="662939" h="7620">
                  <a:moveTo>
                    <a:pt x="632460" y="0"/>
                  </a:moveTo>
                  <a:lnTo>
                    <a:pt x="624840" y="0"/>
                  </a:lnTo>
                  <a:lnTo>
                    <a:pt x="62484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662939" h="7620">
                  <a:moveTo>
                    <a:pt x="64770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47700" y="7620"/>
                  </a:lnTo>
                  <a:lnTo>
                    <a:pt x="647700" y="0"/>
                  </a:lnTo>
                  <a:close/>
                </a:path>
                <a:path w="662939" h="7620">
                  <a:moveTo>
                    <a:pt x="662940" y="0"/>
                  </a:moveTo>
                  <a:lnTo>
                    <a:pt x="655320" y="0"/>
                  </a:lnTo>
                  <a:lnTo>
                    <a:pt x="65532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192405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LED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数码管的结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构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8987" y="2241550"/>
            <a:ext cx="1489075" cy="452755"/>
            <a:chOff x="2058987" y="2241550"/>
            <a:chExt cx="1489075" cy="452755"/>
          </a:xfrm>
        </p:grpSpPr>
        <p:sp>
          <p:nvSpPr>
            <p:cNvPr id="10" name="object 10"/>
            <p:cNvSpPr/>
            <p:nvPr/>
          </p:nvSpPr>
          <p:spPr>
            <a:xfrm>
              <a:off x="2063495" y="2246375"/>
              <a:ext cx="1480185" cy="443865"/>
            </a:xfrm>
            <a:custGeom>
              <a:avLst/>
              <a:gdLst/>
              <a:ahLst/>
              <a:cxnLst/>
              <a:rect l="l" t="t" r="r" b="b"/>
              <a:pathLst>
                <a:path w="1480185" h="443864">
                  <a:moveTo>
                    <a:pt x="1479804" y="443484"/>
                  </a:moveTo>
                  <a:lnTo>
                    <a:pt x="0" y="443484"/>
                  </a:lnTo>
                  <a:lnTo>
                    <a:pt x="0" y="0"/>
                  </a:lnTo>
                  <a:lnTo>
                    <a:pt x="1479804" y="0"/>
                  </a:lnTo>
                  <a:lnTo>
                    <a:pt x="1479804" y="443484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58987" y="2241550"/>
              <a:ext cx="1489075" cy="452755"/>
            </a:xfrm>
            <a:custGeom>
              <a:avLst/>
              <a:gdLst/>
              <a:ahLst/>
              <a:cxnLst/>
              <a:rect l="l" t="t" r="r" b="b"/>
              <a:pathLst>
                <a:path w="1489075" h="452755">
                  <a:moveTo>
                    <a:pt x="1489075" y="452437"/>
                  </a:moveTo>
                  <a:lnTo>
                    <a:pt x="0" y="452437"/>
                  </a:lnTo>
                  <a:lnTo>
                    <a:pt x="0" y="0"/>
                  </a:lnTo>
                  <a:lnTo>
                    <a:pt x="1489075" y="0"/>
                  </a:lnTo>
                  <a:lnTo>
                    <a:pt x="1489075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442912"/>
                  </a:lnTo>
                  <a:lnTo>
                    <a:pt x="4762" y="442912"/>
                  </a:lnTo>
                  <a:lnTo>
                    <a:pt x="9525" y="447675"/>
                  </a:lnTo>
                  <a:lnTo>
                    <a:pt x="1489075" y="447675"/>
                  </a:lnTo>
                  <a:lnTo>
                    <a:pt x="1489075" y="452437"/>
                  </a:lnTo>
                  <a:close/>
                </a:path>
                <a:path w="1489075" h="452755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1489075" h="452755">
                  <a:moveTo>
                    <a:pt x="1479550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1479550" y="4762"/>
                  </a:lnTo>
                  <a:lnTo>
                    <a:pt x="1479550" y="9525"/>
                  </a:lnTo>
                  <a:close/>
                </a:path>
                <a:path w="1489075" h="452755">
                  <a:moveTo>
                    <a:pt x="1479550" y="447675"/>
                  </a:moveTo>
                  <a:lnTo>
                    <a:pt x="1479550" y="4762"/>
                  </a:lnTo>
                  <a:lnTo>
                    <a:pt x="1484312" y="9525"/>
                  </a:lnTo>
                  <a:lnTo>
                    <a:pt x="1489075" y="9525"/>
                  </a:lnTo>
                  <a:lnTo>
                    <a:pt x="1489075" y="442912"/>
                  </a:lnTo>
                  <a:lnTo>
                    <a:pt x="1484312" y="442912"/>
                  </a:lnTo>
                  <a:lnTo>
                    <a:pt x="1479550" y="447675"/>
                  </a:lnTo>
                  <a:close/>
                </a:path>
                <a:path w="1489075" h="452755">
                  <a:moveTo>
                    <a:pt x="1489075" y="9525"/>
                  </a:moveTo>
                  <a:lnTo>
                    <a:pt x="1484312" y="9525"/>
                  </a:lnTo>
                  <a:lnTo>
                    <a:pt x="1479550" y="4762"/>
                  </a:lnTo>
                  <a:lnTo>
                    <a:pt x="1489075" y="4762"/>
                  </a:lnTo>
                  <a:lnTo>
                    <a:pt x="1489075" y="9525"/>
                  </a:lnTo>
                  <a:close/>
                </a:path>
                <a:path w="1489075" h="452755">
                  <a:moveTo>
                    <a:pt x="9525" y="447675"/>
                  </a:moveTo>
                  <a:lnTo>
                    <a:pt x="4762" y="442912"/>
                  </a:lnTo>
                  <a:lnTo>
                    <a:pt x="9525" y="442912"/>
                  </a:lnTo>
                  <a:lnTo>
                    <a:pt x="9525" y="447675"/>
                  </a:lnTo>
                  <a:close/>
                </a:path>
                <a:path w="1489075" h="452755">
                  <a:moveTo>
                    <a:pt x="1479550" y="447675"/>
                  </a:moveTo>
                  <a:lnTo>
                    <a:pt x="9525" y="447675"/>
                  </a:lnTo>
                  <a:lnTo>
                    <a:pt x="9525" y="442912"/>
                  </a:lnTo>
                  <a:lnTo>
                    <a:pt x="1479550" y="442912"/>
                  </a:lnTo>
                  <a:lnTo>
                    <a:pt x="1479550" y="447675"/>
                  </a:lnTo>
                  <a:close/>
                </a:path>
                <a:path w="1489075" h="452755">
                  <a:moveTo>
                    <a:pt x="1489075" y="447675"/>
                  </a:moveTo>
                  <a:lnTo>
                    <a:pt x="1479550" y="447675"/>
                  </a:lnTo>
                  <a:lnTo>
                    <a:pt x="1484312" y="442912"/>
                  </a:lnTo>
                  <a:lnTo>
                    <a:pt x="1489075" y="442912"/>
                  </a:lnTo>
                  <a:lnTo>
                    <a:pt x="1489075" y="447675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063495" y="2246376"/>
            <a:ext cx="1480185" cy="4438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225"/>
              </a:spcBef>
            </a:pPr>
            <a:r>
              <a:rPr dirty="0" sz="2400" spc="10">
                <a:solidFill>
                  <a:srgbClr val="663300"/>
                </a:solidFill>
                <a:latin typeface="YouYuan"/>
                <a:cs typeface="YouYuan"/>
              </a:rPr>
              <a:t>共阳</a:t>
            </a:r>
            <a:r>
              <a:rPr dirty="0" sz="2400">
                <a:solidFill>
                  <a:srgbClr val="663300"/>
                </a:solidFill>
                <a:latin typeface="YouYuan"/>
                <a:cs typeface="YouYuan"/>
              </a:rPr>
              <a:t>极</a:t>
            </a:r>
            <a:endParaRPr sz="2400">
              <a:latin typeface="YouYuan"/>
              <a:cs typeface="YouYu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27675" y="2241550"/>
            <a:ext cx="1489075" cy="452755"/>
            <a:chOff x="5527675" y="2241550"/>
            <a:chExt cx="1489075" cy="452755"/>
          </a:xfrm>
        </p:grpSpPr>
        <p:sp>
          <p:nvSpPr>
            <p:cNvPr id="14" name="object 14"/>
            <p:cNvSpPr/>
            <p:nvPr/>
          </p:nvSpPr>
          <p:spPr>
            <a:xfrm>
              <a:off x="5532119" y="2246375"/>
              <a:ext cx="1480185" cy="443865"/>
            </a:xfrm>
            <a:custGeom>
              <a:avLst/>
              <a:gdLst/>
              <a:ahLst/>
              <a:cxnLst/>
              <a:rect l="l" t="t" r="r" b="b"/>
              <a:pathLst>
                <a:path w="1480184" h="443864">
                  <a:moveTo>
                    <a:pt x="1479803" y="443484"/>
                  </a:moveTo>
                  <a:lnTo>
                    <a:pt x="0" y="443484"/>
                  </a:lnTo>
                  <a:lnTo>
                    <a:pt x="0" y="0"/>
                  </a:lnTo>
                  <a:lnTo>
                    <a:pt x="1479803" y="0"/>
                  </a:lnTo>
                  <a:lnTo>
                    <a:pt x="1479803" y="443484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27675" y="2241550"/>
              <a:ext cx="1489075" cy="452755"/>
            </a:xfrm>
            <a:custGeom>
              <a:avLst/>
              <a:gdLst/>
              <a:ahLst/>
              <a:cxnLst/>
              <a:rect l="l" t="t" r="r" b="b"/>
              <a:pathLst>
                <a:path w="1489075" h="452755">
                  <a:moveTo>
                    <a:pt x="1489075" y="452437"/>
                  </a:moveTo>
                  <a:lnTo>
                    <a:pt x="0" y="452437"/>
                  </a:lnTo>
                  <a:lnTo>
                    <a:pt x="0" y="0"/>
                  </a:lnTo>
                  <a:lnTo>
                    <a:pt x="1489075" y="0"/>
                  </a:lnTo>
                  <a:lnTo>
                    <a:pt x="1489075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442912"/>
                  </a:lnTo>
                  <a:lnTo>
                    <a:pt x="4762" y="442912"/>
                  </a:lnTo>
                  <a:lnTo>
                    <a:pt x="9525" y="447675"/>
                  </a:lnTo>
                  <a:lnTo>
                    <a:pt x="1489075" y="447675"/>
                  </a:lnTo>
                  <a:lnTo>
                    <a:pt x="1489075" y="452437"/>
                  </a:lnTo>
                  <a:close/>
                </a:path>
                <a:path w="1489075" h="452755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1489075" h="452755">
                  <a:moveTo>
                    <a:pt x="1479550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1479550" y="4762"/>
                  </a:lnTo>
                  <a:lnTo>
                    <a:pt x="1479550" y="9525"/>
                  </a:lnTo>
                  <a:close/>
                </a:path>
                <a:path w="1489075" h="452755">
                  <a:moveTo>
                    <a:pt x="1479550" y="447675"/>
                  </a:moveTo>
                  <a:lnTo>
                    <a:pt x="1479550" y="4762"/>
                  </a:lnTo>
                  <a:lnTo>
                    <a:pt x="1484312" y="9525"/>
                  </a:lnTo>
                  <a:lnTo>
                    <a:pt x="1489075" y="9525"/>
                  </a:lnTo>
                  <a:lnTo>
                    <a:pt x="1489075" y="442912"/>
                  </a:lnTo>
                  <a:lnTo>
                    <a:pt x="1484312" y="442912"/>
                  </a:lnTo>
                  <a:lnTo>
                    <a:pt x="1479550" y="447675"/>
                  </a:lnTo>
                  <a:close/>
                </a:path>
                <a:path w="1489075" h="452755">
                  <a:moveTo>
                    <a:pt x="1489075" y="9525"/>
                  </a:moveTo>
                  <a:lnTo>
                    <a:pt x="1484312" y="9525"/>
                  </a:lnTo>
                  <a:lnTo>
                    <a:pt x="1479550" y="4762"/>
                  </a:lnTo>
                  <a:lnTo>
                    <a:pt x="1489075" y="4762"/>
                  </a:lnTo>
                  <a:lnTo>
                    <a:pt x="1489075" y="9525"/>
                  </a:lnTo>
                  <a:close/>
                </a:path>
                <a:path w="1489075" h="452755">
                  <a:moveTo>
                    <a:pt x="9525" y="447675"/>
                  </a:moveTo>
                  <a:lnTo>
                    <a:pt x="4762" y="442912"/>
                  </a:lnTo>
                  <a:lnTo>
                    <a:pt x="9525" y="442912"/>
                  </a:lnTo>
                  <a:lnTo>
                    <a:pt x="9525" y="447675"/>
                  </a:lnTo>
                  <a:close/>
                </a:path>
                <a:path w="1489075" h="452755">
                  <a:moveTo>
                    <a:pt x="1479550" y="447675"/>
                  </a:moveTo>
                  <a:lnTo>
                    <a:pt x="9525" y="447675"/>
                  </a:lnTo>
                  <a:lnTo>
                    <a:pt x="9525" y="442912"/>
                  </a:lnTo>
                  <a:lnTo>
                    <a:pt x="1479550" y="442912"/>
                  </a:lnTo>
                  <a:lnTo>
                    <a:pt x="1479550" y="447675"/>
                  </a:lnTo>
                  <a:close/>
                </a:path>
                <a:path w="1489075" h="452755">
                  <a:moveTo>
                    <a:pt x="1489075" y="447675"/>
                  </a:moveTo>
                  <a:lnTo>
                    <a:pt x="1479550" y="447675"/>
                  </a:lnTo>
                  <a:lnTo>
                    <a:pt x="1484312" y="442912"/>
                  </a:lnTo>
                  <a:lnTo>
                    <a:pt x="1489075" y="442912"/>
                  </a:lnTo>
                  <a:lnTo>
                    <a:pt x="1489075" y="447675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32120" y="2246376"/>
            <a:ext cx="1480185" cy="4438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225"/>
              </a:spcBef>
            </a:pPr>
            <a:r>
              <a:rPr dirty="0" sz="2400" spc="10">
                <a:solidFill>
                  <a:srgbClr val="663300"/>
                </a:solidFill>
                <a:latin typeface="YouYuan"/>
                <a:cs typeface="YouYuan"/>
              </a:rPr>
              <a:t>共阴</a:t>
            </a:r>
            <a:r>
              <a:rPr dirty="0" sz="2400">
                <a:solidFill>
                  <a:srgbClr val="663300"/>
                </a:solidFill>
                <a:latin typeface="YouYuan"/>
                <a:cs typeface="YouYuan"/>
              </a:rPr>
              <a:t>极</a:t>
            </a:r>
            <a:endParaRPr sz="2400">
              <a:latin typeface="YouYuan"/>
              <a:cs typeface="YouYu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7483" y="2808732"/>
            <a:ext cx="2553434" cy="33147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0172" y="2808732"/>
            <a:ext cx="2572085" cy="331470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1123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驱动电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路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123" y="3053018"/>
            <a:ext cx="3593549" cy="20636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6740" y="3054095"/>
            <a:ext cx="4340352" cy="200863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2380"/>
            <a:ext cx="3796665" cy="69723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数码管的显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示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通过不同的编码，显示不同的数组和字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符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872" y="2767583"/>
            <a:ext cx="5343579" cy="30236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68982" y="5326443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82065" y="331030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12267" y="3097085"/>
            <a:ext cx="127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9526" y="4241419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3810" y="5176304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2282" y="4212399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8271" y="3099612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2065" y="216598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3859" y="5156847"/>
            <a:ext cx="232422" cy="17907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63411" y="2202040"/>
            <a:ext cx="1990725" cy="3558540"/>
            <a:chOff x="6563411" y="2202040"/>
            <a:chExt cx="1990725" cy="3558540"/>
          </a:xfrm>
        </p:grpSpPr>
        <p:sp>
          <p:nvSpPr>
            <p:cNvPr id="20" name="object 20"/>
            <p:cNvSpPr/>
            <p:nvPr/>
          </p:nvSpPr>
          <p:spPr>
            <a:xfrm>
              <a:off x="6954012" y="2903220"/>
              <a:ext cx="218440" cy="772795"/>
            </a:xfrm>
            <a:custGeom>
              <a:avLst/>
              <a:gdLst/>
              <a:ahLst/>
              <a:cxnLst/>
              <a:rect l="l" t="t" r="r" b="b"/>
              <a:pathLst>
                <a:path w="218440" h="772795">
                  <a:moveTo>
                    <a:pt x="217931" y="772667"/>
                  </a:moveTo>
                  <a:lnTo>
                    <a:pt x="0" y="772667"/>
                  </a:lnTo>
                  <a:lnTo>
                    <a:pt x="0" y="0"/>
                  </a:lnTo>
                  <a:lnTo>
                    <a:pt x="217931" y="0"/>
                  </a:lnTo>
                  <a:lnTo>
                    <a:pt x="217931" y="772667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49973" y="2898825"/>
              <a:ext cx="226060" cy="781050"/>
            </a:xfrm>
            <a:custGeom>
              <a:avLst/>
              <a:gdLst/>
              <a:ahLst/>
              <a:cxnLst/>
              <a:rect l="l" t="t" r="r" b="b"/>
              <a:pathLst>
                <a:path w="226059" h="781050">
                  <a:moveTo>
                    <a:pt x="225742" y="780668"/>
                  </a:moveTo>
                  <a:lnTo>
                    <a:pt x="0" y="780668"/>
                  </a:lnTo>
                  <a:lnTo>
                    <a:pt x="0" y="0"/>
                  </a:lnTo>
                  <a:lnTo>
                    <a:pt x="225742" y="0"/>
                  </a:lnTo>
                  <a:lnTo>
                    <a:pt x="225742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773049"/>
                  </a:lnTo>
                  <a:lnTo>
                    <a:pt x="3810" y="773049"/>
                  </a:lnTo>
                  <a:lnTo>
                    <a:pt x="7620" y="776858"/>
                  </a:lnTo>
                  <a:lnTo>
                    <a:pt x="225742" y="776858"/>
                  </a:lnTo>
                  <a:lnTo>
                    <a:pt x="225742" y="780668"/>
                  </a:lnTo>
                  <a:close/>
                </a:path>
                <a:path w="226059" h="781050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226059" h="781050">
                  <a:moveTo>
                    <a:pt x="218122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218122" y="3809"/>
                  </a:lnTo>
                  <a:lnTo>
                    <a:pt x="218122" y="7619"/>
                  </a:lnTo>
                  <a:close/>
                </a:path>
                <a:path w="226059" h="781050">
                  <a:moveTo>
                    <a:pt x="218122" y="776858"/>
                  </a:moveTo>
                  <a:lnTo>
                    <a:pt x="218122" y="3809"/>
                  </a:lnTo>
                  <a:lnTo>
                    <a:pt x="221932" y="7619"/>
                  </a:lnTo>
                  <a:lnTo>
                    <a:pt x="225742" y="7619"/>
                  </a:lnTo>
                  <a:lnTo>
                    <a:pt x="225742" y="773049"/>
                  </a:lnTo>
                  <a:lnTo>
                    <a:pt x="221932" y="773049"/>
                  </a:lnTo>
                  <a:lnTo>
                    <a:pt x="218122" y="776858"/>
                  </a:lnTo>
                  <a:close/>
                </a:path>
                <a:path w="226059" h="781050">
                  <a:moveTo>
                    <a:pt x="225742" y="7619"/>
                  </a:moveTo>
                  <a:lnTo>
                    <a:pt x="221932" y="7619"/>
                  </a:lnTo>
                  <a:lnTo>
                    <a:pt x="218122" y="3809"/>
                  </a:lnTo>
                  <a:lnTo>
                    <a:pt x="225742" y="3809"/>
                  </a:lnTo>
                  <a:lnTo>
                    <a:pt x="225742" y="7619"/>
                  </a:lnTo>
                  <a:close/>
                </a:path>
                <a:path w="226059" h="781050">
                  <a:moveTo>
                    <a:pt x="7620" y="776858"/>
                  </a:moveTo>
                  <a:lnTo>
                    <a:pt x="3810" y="773049"/>
                  </a:lnTo>
                  <a:lnTo>
                    <a:pt x="7620" y="773049"/>
                  </a:lnTo>
                  <a:lnTo>
                    <a:pt x="7620" y="776858"/>
                  </a:lnTo>
                  <a:close/>
                </a:path>
                <a:path w="226059" h="781050">
                  <a:moveTo>
                    <a:pt x="218122" y="776858"/>
                  </a:moveTo>
                  <a:lnTo>
                    <a:pt x="7620" y="776858"/>
                  </a:lnTo>
                  <a:lnTo>
                    <a:pt x="7620" y="773049"/>
                  </a:lnTo>
                  <a:lnTo>
                    <a:pt x="218122" y="773049"/>
                  </a:lnTo>
                  <a:lnTo>
                    <a:pt x="218122" y="776858"/>
                  </a:lnTo>
                  <a:close/>
                </a:path>
                <a:path w="226059" h="781050">
                  <a:moveTo>
                    <a:pt x="225742" y="776858"/>
                  </a:moveTo>
                  <a:lnTo>
                    <a:pt x="218122" y="776858"/>
                  </a:lnTo>
                  <a:lnTo>
                    <a:pt x="221932" y="773049"/>
                  </a:lnTo>
                  <a:lnTo>
                    <a:pt x="225742" y="773049"/>
                  </a:lnTo>
                  <a:lnTo>
                    <a:pt x="225742" y="776858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900416" y="2903220"/>
              <a:ext cx="219710" cy="772795"/>
            </a:xfrm>
            <a:custGeom>
              <a:avLst/>
              <a:gdLst/>
              <a:ahLst/>
              <a:cxnLst/>
              <a:rect l="l" t="t" r="r" b="b"/>
              <a:pathLst>
                <a:path w="219709" h="772795">
                  <a:moveTo>
                    <a:pt x="219455" y="772667"/>
                  </a:moveTo>
                  <a:lnTo>
                    <a:pt x="0" y="772667"/>
                  </a:lnTo>
                  <a:lnTo>
                    <a:pt x="0" y="0"/>
                  </a:lnTo>
                  <a:lnTo>
                    <a:pt x="219455" y="0"/>
                  </a:lnTo>
                  <a:lnTo>
                    <a:pt x="219455" y="772667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97368" y="2898825"/>
              <a:ext cx="227329" cy="781050"/>
            </a:xfrm>
            <a:custGeom>
              <a:avLst/>
              <a:gdLst/>
              <a:ahLst/>
              <a:cxnLst/>
              <a:rect l="l" t="t" r="r" b="b"/>
              <a:pathLst>
                <a:path w="227329" h="781050">
                  <a:moveTo>
                    <a:pt x="226796" y="780668"/>
                  </a:moveTo>
                  <a:lnTo>
                    <a:pt x="0" y="780668"/>
                  </a:lnTo>
                  <a:lnTo>
                    <a:pt x="0" y="0"/>
                  </a:lnTo>
                  <a:lnTo>
                    <a:pt x="226796" y="0"/>
                  </a:lnTo>
                  <a:lnTo>
                    <a:pt x="226796" y="3809"/>
                  </a:lnTo>
                  <a:lnTo>
                    <a:pt x="7620" y="3809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773049"/>
                  </a:lnTo>
                  <a:lnTo>
                    <a:pt x="3809" y="773049"/>
                  </a:lnTo>
                  <a:lnTo>
                    <a:pt x="7620" y="776858"/>
                  </a:lnTo>
                  <a:lnTo>
                    <a:pt x="226796" y="776858"/>
                  </a:lnTo>
                  <a:lnTo>
                    <a:pt x="226796" y="780668"/>
                  </a:lnTo>
                  <a:close/>
                </a:path>
                <a:path w="227329" h="781050">
                  <a:moveTo>
                    <a:pt x="7620" y="7619"/>
                  </a:moveTo>
                  <a:lnTo>
                    <a:pt x="3809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227329" h="781050">
                  <a:moveTo>
                    <a:pt x="219176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219176" y="3809"/>
                  </a:lnTo>
                  <a:lnTo>
                    <a:pt x="219176" y="7619"/>
                  </a:lnTo>
                  <a:close/>
                </a:path>
                <a:path w="227329" h="781050">
                  <a:moveTo>
                    <a:pt x="219176" y="776858"/>
                  </a:moveTo>
                  <a:lnTo>
                    <a:pt x="219176" y="3809"/>
                  </a:lnTo>
                  <a:lnTo>
                    <a:pt x="222986" y="7619"/>
                  </a:lnTo>
                  <a:lnTo>
                    <a:pt x="226796" y="7619"/>
                  </a:lnTo>
                  <a:lnTo>
                    <a:pt x="226796" y="773049"/>
                  </a:lnTo>
                  <a:lnTo>
                    <a:pt x="222986" y="773049"/>
                  </a:lnTo>
                  <a:lnTo>
                    <a:pt x="219176" y="776858"/>
                  </a:lnTo>
                  <a:close/>
                </a:path>
                <a:path w="227329" h="781050">
                  <a:moveTo>
                    <a:pt x="226796" y="7619"/>
                  </a:moveTo>
                  <a:lnTo>
                    <a:pt x="222986" y="7619"/>
                  </a:lnTo>
                  <a:lnTo>
                    <a:pt x="219176" y="3809"/>
                  </a:lnTo>
                  <a:lnTo>
                    <a:pt x="226796" y="3809"/>
                  </a:lnTo>
                  <a:lnTo>
                    <a:pt x="226796" y="7619"/>
                  </a:lnTo>
                  <a:close/>
                </a:path>
                <a:path w="227329" h="781050">
                  <a:moveTo>
                    <a:pt x="7620" y="776858"/>
                  </a:moveTo>
                  <a:lnTo>
                    <a:pt x="3809" y="773049"/>
                  </a:lnTo>
                  <a:lnTo>
                    <a:pt x="7620" y="773049"/>
                  </a:lnTo>
                  <a:lnTo>
                    <a:pt x="7620" y="776858"/>
                  </a:lnTo>
                  <a:close/>
                </a:path>
                <a:path w="227329" h="781050">
                  <a:moveTo>
                    <a:pt x="219176" y="776858"/>
                  </a:moveTo>
                  <a:lnTo>
                    <a:pt x="7620" y="776858"/>
                  </a:lnTo>
                  <a:lnTo>
                    <a:pt x="7620" y="773049"/>
                  </a:lnTo>
                  <a:lnTo>
                    <a:pt x="219176" y="773049"/>
                  </a:lnTo>
                  <a:lnTo>
                    <a:pt x="219176" y="776858"/>
                  </a:lnTo>
                  <a:close/>
                </a:path>
                <a:path w="227329" h="781050">
                  <a:moveTo>
                    <a:pt x="226796" y="776858"/>
                  </a:moveTo>
                  <a:lnTo>
                    <a:pt x="219176" y="776858"/>
                  </a:lnTo>
                  <a:lnTo>
                    <a:pt x="222986" y="773049"/>
                  </a:lnTo>
                  <a:lnTo>
                    <a:pt x="226796" y="773049"/>
                  </a:lnTo>
                  <a:lnTo>
                    <a:pt x="226796" y="776858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40524" y="2595372"/>
              <a:ext cx="593090" cy="289560"/>
            </a:xfrm>
            <a:custGeom>
              <a:avLst/>
              <a:gdLst/>
              <a:ahLst/>
              <a:cxnLst/>
              <a:rect l="l" t="t" r="r" b="b"/>
              <a:pathLst>
                <a:path w="593090" h="289560">
                  <a:moveTo>
                    <a:pt x="592835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592835" y="0"/>
                  </a:lnTo>
                  <a:lnTo>
                    <a:pt x="592835" y="28956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236574" y="2591892"/>
              <a:ext cx="600075" cy="296545"/>
            </a:xfrm>
            <a:custGeom>
              <a:avLst/>
              <a:gdLst/>
              <a:ahLst/>
              <a:cxnLst/>
              <a:rect l="l" t="t" r="r" b="b"/>
              <a:pathLst>
                <a:path w="600075" h="296544">
                  <a:moveTo>
                    <a:pt x="599948" y="296494"/>
                  </a:moveTo>
                  <a:lnTo>
                    <a:pt x="0" y="296494"/>
                  </a:lnTo>
                  <a:lnTo>
                    <a:pt x="0" y="0"/>
                  </a:lnTo>
                  <a:lnTo>
                    <a:pt x="599948" y="0"/>
                  </a:lnTo>
                  <a:lnTo>
                    <a:pt x="599948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288874"/>
                  </a:lnTo>
                  <a:lnTo>
                    <a:pt x="3810" y="288874"/>
                  </a:lnTo>
                  <a:lnTo>
                    <a:pt x="7620" y="292684"/>
                  </a:lnTo>
                  <a:lnTo>
                    <a:pt x="599948" y="292684"/>
                  </a:lnTo>
                  <a:lnTo>
                    <a:pt x="599948" y="296494"/>
                  </a:lnTo>
                  <a:close/>
                </a:path>
                <a:path w="600075" h="296544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600075" h="296544">
                  <a:moveTo>
                    <a:pt x="59231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592315" y="3809"/>
                  </a:lnTo>
                  <a:lnTo>
                    <a:pt x="592315" y="7619"/>
                  </a:lnTo>
                  <a:close/>
                </a:path>
                <a:path w="600075" h="296544">
                  <a:moveTo>
                    <a:pt x="592315" y="292684"/>
                  </a:moveTo>
                  <a:lnTo>
                    <a:pt x="592315" y="3809"/>
                  </a:lnTo>
                  <a:lnTo>
                    <a:pt x="596138" y="7619"/>
                  </a:lnTo>
                  <a:lnTo>
                    <a:pt x="599948" y="7619"/>
                  </a:lnTo>
                  <a:lnTo>
                    <a:pt x="599948" y="288874"/>
                  </a:lnTo>
                  <a:lnTo>
                    <a:pt x="596138" y="288874"/>
                  </a:lnTo>
                  <a:lnTo>
                    <a:pt x="592315" y="292684"/>
                  </a:lnTo>
                  <a:close/>
                </a:path>
                <a:path w="600075" h="296544">
                  <a:moveTo>
                    <a:pt x="599948" y="7619"/>
                  </a:moveTo>
                  <a:lnTo>
                    <a:pt x="596138" y="7619"/>
                  </a:lnTo>
                  <a:lnTo>
                    <a:pt x="592315" y="3809"/>
                  </a:lnTo>
                  <a:lnTo>
                    <a:pt x="599948" y="3809"/>
                  </a:lnTo>
                  <a:lnTo>
                    <a:pt x="599948" y="7619"/>
                  </a:lnTo>
                  <a:close/>
                </a:path>
                <a:path w="600075" h="296544">
                  <a:moveTo>
                    <a:pt x="7620" y="292684"/>
                  </a:moveTo>
                  <a:lnTo>
                    <a:pt x="3810" y="288874"/>
                  </a:lnTo>
                  <a:lnTo>
                    <a:pt x="7620" y="288874"/>
                  </a:lnTo>
                  <a:lnTo>
                    <a:pt x="7620" y="292684"/>
                  </a:lnTo>
                  <a:close/>
                </a:path>
                <a:path w="600075" h="296544">
                  <a:moveTo>
                    <a:pt x="592315" y="292684"/>
                  </a:moveTo>
                  <a:lnTo>
                    <a:pt x="7620" y="292684"/>
                  </a:lnTo>
                  <a:lnTo>
                    <a:pt x="7620" y="288874"/>
                  </a:lnTo>
                  <a:lnTo>
                    <a:pt x="592315" y="288874"/>
                  </a:lnTo>
                  <a:lnTo>
                    <a:pt x="592315" y="292684"/>
                  </a:lnTo>
                  <a:close/>
                </a:path>
                <a:path w="600075" h="296544">
                  <a:moveTo>
                    <a:pt x="599948" y="292684"/>
                  </a:moveTo>
                  <a:lnTo>
                    <a:pt x="592315" y="292684"/>
                  </a:lnTo>
                  <a:lnTo>
                    <a:pt x="596138" y="288874"/>
                  </a:lnTo>
                  <a:lnTo>
                    <a:pt x="599948" y="288874"/>
                  </a:lnTo>
                  <a:lnTo>
                    <a:pt x="599948" y="292684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54012" y="4069080"/>
              <a:ext cx="218440" cy="772795"/>
            </a:xfrm>
            <a:custGeom>
              <a:avLst/>
              <a:gdLst/>
              <a:ahLst/>
              <a:cxnLst/>
              <a:rect l="l" t="t" r="r" b="b"/>
              <a:pathLst>
                <a:path w="218440" h="772795">
                  <a:moveTo>
                    <a:pt x="217931" y="772668"/>
                  </a:moveTo>
                  <a:lnTo>
                    <a:pt x="0" y="772668"/>
                  </a:lnTo>
                  <a:lnTo>
                    <a:pt x="0" y="0"/>
                  </a:lnTo>
                  <a:lnTo>
                    <a:pt x="217931" y="0"/>
                  </a:lnTo>
                  <a:lnTo>
                    <a:pt x="217931" y="772668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49973" y="4065460"/>
              <a:ext cx="226060" cy="781050"/>
            </a:xfrm>
            <a:custGeom>
              <a:avLst/>
              <a:gdLst/>
              <a:ahLst/>
              <a:cxnLst/>
              <a:rect l="l" t="t" r="r" b="b"/>
              <a:pathLst>
                <a:path w="226059" h="781050">
                  <a:moveTo>
                    <a:pt x="225742" y="780529"/>
                  </a:moveTo>
                  <a:lnTo>
                    <a:pt x="0" y="780529"/>
                  </a:lnTo>
                  <a:lnTo>
                    <a:pt x="0" y="0"/>
                  </a:lnTo>
                  <a:lnTo>
                    <a:pt x="225742" y="0"/>
                  </a:lnTo>
                  <a:lnTo>
                    <a:pt x="225742" y="3810"/>
                  </a:lnTo>
                  <a:lnTo>
                    <a:pt x="7620" y="3810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772909"/>
                  </a:lnTo>
                  <a:lnTo>
                    <a:pt x="3810" y="772909"/>
                  </a:lnTo>
                  <a:lnTo>
                    <a:pt x="7620" y="776719"/>
                  </a:lnTo>
                  <a:lnTo>
                    <a:pt x="225742" y="776719"/>
                  </a:lnTo>
                  <a:lnTo>
                    <a:pt x="225742" y="780529"/>
                  </a:lnTo>
                  <a:close/>
                </a:path>
                <a:path w="226059" h="781050">
                  <a:moveTo>
                    <a:pt x="7620" y="7619"/>
                  </a:moveTo>
                  <a:lnTo>
                    <a:pt x="3810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226059" h="781050">
                  <a:moveTo>
                    <a:pt x="218122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218122" y="3810"/>
                  </a:lnTo>
                  <a:lnTo>
                    <a:pt x="218122" y="7619"/>
                  </a:lnTo>
                  <a:close/>
                </a:path>
                <a:path w="226059" h="781050">
                  <a:moveTo>
                    <a:pt x="218122" y="776719"/>
                  </a:moveTo>
                  <a:lnTo>
                    <a:pt x="218122" y="3810"/>
                  </a:lnTo>
                  <a:lnTo>
                    <a:pt x="221932" y="7619"/>
                  </a:lnTo>
                  <a:lnTo>
                    <a:pt x="225742" y="7619"/>
                  </a:lnTo>
                  <a:lnTo>
                    <a:pt x="225742" y="772909"/>
                  </a:lnTo>
                  <a:lnTo>
                    <a:pt x="221932" y="772909"/>
                  </a:lnTo>
                  <a:lnTo>
                    <a:pt x="218122" y="776719"/>
                  </a:lnTo>
                  <a:close/>
                </a:path>
                <a:path w="226059" h="781050">
                  <a:moveTo>
                    <a:pt x="225742" y="7619"/>
                  </a:moveTo>
                  <a:lnTo>
                    <a:pt x="221932" y="7619"/>
                  </a:lnTo>
                  <a:lnTo>
                    <a:pt x="218122" y="3810"/>
                  </a:lnTo>
                  <a:lnTo>
                    <a:pt x="225742" y="3810"/>
                  </a:lnTo>
                  <a:lnTo>
                    <a:pt x="225742" y="7619"/>
                  </a:lnTo>
                  <a:close/>
                </a:path>
                <a:path w="226059" h="781050">
                  <a:moveTo>
                    <a:pt x="7620" y="776719"/>
                  </a:moveTo>
                  <a:lnTo>
                    <a:pt x="3810" y="772909"/>
                  </a:lnTo>
                  <a:lnTo>
                    <a:pt x="7620" y="772909"/>
                  </a:lnTo>
                  <a:lnTo>
                    <a:pt x="7620" y="776719"/>
                  </a:lnTo>
                  <a:close/>
                </a:path>
                <a:path w="226059" h="781050">
                  <a:moveTo>
                    <a:pt x="218122" y="776719"/>
                  </a:moveTo>
                  <a:lnTo>
                    <a:pt x="7620" y="776719"/>
                  </a:lnTo>
                  <a:lnTo>
                    <a:pt x="7620" y="772909"/>
                  </a:lnTo>
                  <a:lnTo>
                    <a:pt x="218122" y="772909"/>
                  </a:lnTo>
                  <a:lnTo>
                    <a:pt x="218122" y="776719"/>
                  </a:lnTo>
                  <a:close/>
                </a:path>
                <a:path w="226059" h="781050">
                  <a:moveTo>
                    <a:pt x="225742" y="776719"/>
                  </a:moveTo>
                  <a:lnTo>
                    <a:pt x="218122" y="776719"/>
                  </a:lnTo>
                  <a:lnTo>
                    <a:pt x="221932" y="772909"/>
                  </a:lnTo>
                  <a:lnTo>
                    <a:pt x="225742" y="772909"/>
                  </a:lnTo>
                  <a:lnTo>
                    <a:pt x="225742" y="776719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00416" y="4069080"/>
              <a:ext cx="219710" cy="772795"/>
            </a:xfrm>
            <a:custGeom>
              <a:avLst/>
              <a:gdLst/>
              <a:ahLst/>
              <a:cxnLst/>
              <a:rect l="l" t="t" r="r" b="b"/>
              <a:pathLst>
                <a:path w="219709" h="772795">
                  <a:moveTo>
                    <a:pt x="219455" y="772668"/>
                  </a:moveTo>
                  <a:lnTo>
                    <a:pt x="0" y="772668"/>
                  </a:lnTo>
                  <a:lnTo>
                    <a:pt x="0" y="0"/>
                  </a:lnTo>
                  <a:lnTo>
                    <a:pt x="219455" y="0"/>
                  </a:lnTo>
                  <a:lnTo>
                    <a:pt x="219455" y="772668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97368" y="4065460"/>
              <a:ext cx="227329" cy="781050"/>
            </a:xfrm>
            <a:custGeom>
              <a:avLst/>
              <a:gdLst/>
              <a:ahLst/>
              <a:cxnLst/>
              <a:rect l="l" t="t" r="r" b="b"/>
              <a:pathLst>
                <a:path w="227329" h="781050">
                  <a:moveTo>
                    <a:pt x="226796" y="780529"/>
                  </a:moveTo>
                  <a:lnTo>
                    <a:pt x="0" y="780529"/>
                  </a:lnTo>
                  <a:lnTo>
                    <a:pt x="0" y="0"/>
                  </a:lnTo>
                  <a:lnTo>
                    <a:pt x="226796" y="0"/>
                  </a:lnTo>
                  <a:lnTo>
                    <a:pt x="226796" y="3810"/>
                  </a:lnTo>
                  <a:lnTo>
                    <a:pt x="7620" y="3810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772909"/>
                  </a:lnTo>
                  <a:lnTo>
                    <a:pt x="3809" y="772909"/>
                  </a:lnTo>
                  <a:lnTo>
                    <a:pt x="7620" y="776719"/>
                  </a:lnTo>
                  <a:lnTo>
                    <a:pt x="226796" y="776719"/>
                  </a:lnTo>
                  <a:lnTo>
                    <a:pt x="226796" y="780529"/>
                  </a:lnTo>
                  <a:close/>
                </a:path>
                <a:path w="227329" h="781050">
                  <a:moveTo>
                    <a:pt x="7620" y="7619"/>
                  </a:moveTo>
                  <a:lnTo>
                    <a:pt x="3809" y="7619"/>
                  </a:lnTo>
                  <a:lnTo>
                    <a:pt x="7620" y="3810"/>
                  </a:lnTo>
                  <a:lnTo>
                    <a:pt x="7620" y="7619"/>
                  </a:lnTo>
                  <a:close/>
                </a:path>
                <a:path w="227329" h="781050">
                  <a:moveTo>
                    <a:pt x="219176" y="7619"/>
                  </a:moveTo>
                  <a:lnTo>
                    <a:pt x="7620" y="7619"/>
                  </a:lnTo>
                  <a:lnTo>
                    <a:pt x="7620" y="3810"/>
                  </a:lnTo>
                  <a:lnTo>
                    <a:pt x="219176" y="3810"/>
                  </a:lnTo>
                  <a:lnTo>
                    <a:pt x="219176" y="7619"/>
                  </a:lnTo>
                  <a:close/>
                </a:path>
                <a:path w="227329" h="781050">
                  <a:moveTo>
                    <a:pt x="219176" y="776719"/>
                  </a:moveTo>
                  <a:lnTo>
                    <a:pt x="219176" y="3810"/>
                  </a:lnTo>
                  <a:lnTo>
                    <a:pt x="222986" y="7619"/>
                  </a:lnTo>
                  <a:lnTo>
                    <a:pt x="226796" y="7619"/>
                  </a:lnTo>
                  <a:lnTo>
                    <a:pt x="226796" y="772909"/>
                  </a:lnTo>
                  <a:lnTo>
                    <a:pt x="222986" y="772909"/>
                  </a:lnTo>
                  <a:lnTo>
                    <a:pt x="219176" y="776719"/>
                  </a:lnTo>
                  <a:close/>
                </a:path>
                <a:path w="227329" h="781050">
                  <a:moveTo>
                    <a:pt x="226796" y="7619"/>
                  </a:moveTo>
                  <a:lnTo>
                    <a:pt x="222986" y="7619"/>
                  </a:lnTo>
                  <a:lnTo>
                    <a:pt x="219176" y="3810"/>
                  </a:lnTo>
                  <a:lnTo>
                    <a:pt x="226796" y="3810"/>
                  </a:lnTo>
                  <a:lnTo>
                    <a:pt x="226796" y="7619"/>
                  </a:lnTo>
                  <a:close/>
                </a:path>
                <a:path w="227329" h="781050">
                  <a:moveTo>
                    <a:pt x="7620" y="776719"/>
                  </a:moveTo>
                  <a:lnTo>
                    <a:pt x="3809" y="772909"/>
                  </a:lnTo>
                  <a:lnTo>
                    <a:pt x="7620" y="772909"/>
                  </a:lnTo>
                  <a:lnTo>
                    <a:pt x="7620" y="776719"/>
                  </a:lnTo>
                  <a:close/>
                </a:path>
                <a:path w="227329" h="781050">
                  <a:moveTo>
                    <a:pt x="219176" y="776719"/>
                  </a:moveTo>
                  <a:lnTo>
                    <a:pt x="7620" y="776719"/>
                  </a:lnTo>
                  <a:lnTo>
                    <a:pt x="7620" y="772909"/>
                  </a:lnTo>
                  <a:lnTo>
                    <a:pt x="219176" y="772909"/>
                  </a:lnTo>
                  <a:lnTo>
                    <a:pt x="219176" y="776719"/>
                  </a:lnTo>
                  <a:close/>
                </a:path>
                <a:path w="227329" h="781050">
                  <a:moveTo>
                    <a:pt x="226796" y="776719"/>
                  </a:moveTo>
                  <a:lnTo>
                    <a:pt x="219176" y="776719"/>
                  </a:lnTo>
                  <a:lnTo>
                    <a:pt x="222986" y="772909"/>
                  </a:lnTo>
                  <a:lnTo>
                    <a:pt x="226796" y="772909"/>
                  </a:lnTo>
                  <a:lnTo>
                    <a:pt x="226796" y="776719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240524" y="3761232"/>
              <a:ext cx="593090" cy="289560"/>
            </a:xfrm>
            <a:custGeom>
              <a:avLst/>
              <a:gdLst/>
              <a:ahLst/>
              <a:cxnLst/>
              <a:rect l="l" t="t" r="r" b="b"/>
              <a:pathLst>
                <a:path w="593090" h="289560">
                  <a:moveTo>
                    <a:pt x="592835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592835" y="0"/>
                  </a:lnTo>
                  <a:lnTo>
                    <a:pt x="592835" y="28956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36574" y="3758120"/>
              <a:ext cx="600075" cy="297180"/>
            </a:xfrm>
            <a:custGeom>
              <a:avLst/>
              <a:gdLst/>
              <a:ahLst/>
              <a:cxnLst/>
              <a:rect l="l" t="t" r="r" b="b"/>
              <a:pathLst>
                <a:path w="600075" h="297179">
                  <a:moveTo>
                    <a:pt x="599948" y="296748"/>
                  </a:moveTo>
                  <a:lnTo>
                    <a:pt x="0" y="296748"/>
                  </a:lnTo>
                  <a:lnTo>
                    <a:pt x="0" y="0"/>
                  </a:lnTo>
                  <a:lnTo>
                    <a:pt x="599948" y="0"/>
                  </a:lnTo>
                  <a:lnTo>
                    <a:pt x="599948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289128"/>
                  </a:lnTo>
                  <a:lnTo>
                    <a:pt x="3810" y="289128"/>
                  </a:lnTo>
                  <a:lnTo>
                    <a:pt x="7620" y="292938"/>
                  </a:lnTo>
                  <a:lnTo>
                    <a:pt x="599948" y="292938"/>
                  </a:lnTo>
                  <a:lnTo>
                    <a:pt x="599948" y="296748"/>
                  </a:lnTo>
                  <a:close/>
                </a:path>
                <a:path w="600075" h="297179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600075" h="297179">
                  <a:moveTo>
                    <a:pt x="59231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592315" y="3809"/>
                  </a:lnTo>
                  <a:lnTo>
                    <a:pt x="592315" y="7619"/>
                  </a:lnTo>
                  <a:close/>
                </a:path>
                <a:path w="600075" h="297179">
                  <a:moveTo>
                    <a:pt x="592315" y="292938"/>
                  </a:moveTo>
                  <a:lnTo>
                    <a:pt x="592315" y="3809"/>
                  </a:lnTo>
                  <a:lnTo>
                    <a:pt x="596138" y="7619"/>
                  </a:lnTo>
                  <a:lnTo>
                    <a:pt x="599948" y="7619"/>
                  </a:lnTo>
                  <a:lnTo>
                    <a:pt x="599948" y="289128"/>
                  </a:lnTo>
                  <a:lnTo>
                    <a:pt x="596138" y="289128"/>
                  </a:lnTo>
                  <a:lnTo>
                    <a:pt x="592315" y="292938"/>
                  </a:lnTo>
                  <a:close/>
                </a:path>
                <a:path w="600075" h="297179">
                  <a:moveTo>
                    <a:pt x="599948" y="7619"/>
                  </a:moveTo>
                  <a:lnTo>
                    <a:pt x="596138" y="7619"/>
                  </a:lnTo>
                  <a:lnTo>
                    <a:pt x="592315" y="3809"/>
                  </a:lnTo>
                  <a:lnTo>
                    <a:pt x="599948" y="3809"/>
                  </a:lnTo>
                  <a:lnTo>
                    <a:pt x="599948" y="7619"/>
                  </a:lnTo>
                  <a:close/>
                </a:path>
                <a:path w="600075" h="297179">
                  <a:moveTo>
                    <a:pt x="7620" y="292938"/>
                  </a:moveTo>
                  <a:lnTo>
                    <a:pt x="3810" y="289128"/>
                  </a:lnTo>
                  <a:lnTo>
                    <a:pt x="7620" y="289128"/>
                  </a:lnTo>
                  <a:lnTo>
                    <a:pt x="7620" y="292938"/>
                  </a:lnTo>
                  <a:close/>
                </a:path>
                <a:path w="600075" h="297179">
                  <a:moveTo>
                    <a:pt x="592315" y="292938"/>
                  </a:moveTo>
                  <a:lnTo>
                    <a:pt x="7620" y="292938"/>
                  </a:lnTo>
                  <a:lnTo>
                    <a:pt x="7620" y="289128"/>
                  </a:lnTo>
                  <a:lnTo>
                    <a:pt x="592315" y="289128"/>
                  </a:lnTo>
                  <a:lnTo>
                    <a:pt x="592315" y="292938"/>
                  </a:lnTo>
                  <a:close/>
                </a:path>
                <a:path w="600075" h="297179">
                  <a:moveTo>
                    <a:pt x="599948" y="292938"/>
                  </a:moveTo>
                  <a:lnTo>
                    <a:pt x="592315" y="292938"/>
                  </a:lnTo>
                  <a:lnTo>
                    <a:pt x="596138" y="289128"/>
                  </a:lnTo>
                  <a:lnTo>
                    <a:pt x="599948" y="289128"/>
                  </a:lnTo>
                  <a:lnTo>
                    <a:pt x="599948" y="292938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40524" y="4924044"/>
              <a:ext cx="593090" cy="289560"/>
            </a:xfrm>
            <a:custGeom>
              <a:avLst/>
              <a:gdLst/>
              <a:ahLst/>
              <a:cxnLst/>
              <a:rect l="l" t="t" r="r" b="b"/>
              <a:pathLst>
                <a:path w="593090" h="289560">
                  <a:moveTo>
                    <a:pt x="592835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592835" y="0"/>
                  </a:lnTo>
                  <a:lnTo>
                    <a:pt x="592835" y="28956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236574" y="4920691"/>
              <a:ext cx="600075" cy="297180"/>
            </a:xfrm>
            <a:custGeom>
              <a:avLst/>
              <a:gdLst/>
              <a:ahLst/>
              <a:cxnLst/>
              <a:rect l="l" t="t" r="r" b="b"/>
              <a:pathLst>
                <a:path w="600075" h="297179">
                  <a:moveTo>
                    <a:pt x="599948" y="296760"/>
                  </a:moveTo>
                  <a:lnTo>
                    <a:pt x="0" y="296760"/>
                  </a:lnTo>
                  <a:lnTo>
                    <a:pt x="0" y="0"/>
                  </a:lnTo>
                  <a:lnTo>
                    <a:pt x="599948" y="0"/>
                  </a:lnTo>
                  <a:lnTo>
                    <a:pt x="599948" y="3809"/>
                  </a:lnTo>
                  <a:lnTo>
                    <a:pt x="7620" y="3809"/>
                  </a:lnTo>
                  <a:lnTo>
                    <a:pt x="3810" y="7619"/>
                  </a:lnTo>
                  <a:lnTo>
                    <a:pt x="7620" y="7619"/>
                  </a:lnTo>
                  <a:lnTo>
                    <a:pt x="7620" y="289140"/>
                  </a:lnTo>
                  <a:lnTo>
                    <a:pt x="3810" y="289140"/>
                  </a:lnTo>
                  <a:lnTo>
                    <a:pt x="7620" y="292950"/>
                  </a:lnTo>
                  <a:lnTo>
                    <a:pt x="599948" y="292950"/>
                  </a:lnTo>
                  <a:lnTo>
                    <a:pt x="599948" y="296760"/>
                  </a:lnTo>
                  <a:close/>
                </a:path>
                <a:path w="600075" h="297179">
                  <a:moveTo>
                    <a:pt x="7620" y="7619"/>
                  </a:moveTo>
                  <a:lnTo>
                    <a:pt x="3810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600075" h="297179">
                  <a:moveTo>
                    <a:pt x="59231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592315" y="3809"/>
                  </a:lnTo>
                  <a:lnTo>
                    <a:pt x="592315" y="7619"/>
                  </a:lnTo>
                  <a:close/>
                </a:path>
                <a:path w="600075" h="297179">
                  <a:moveTo>
                    <a:pt x="592315" y="292950"/>
                  </a:moveTo>
                  <a:lnTo>
                    <a:pt x="592315" y="3809"/>
                  </a:lnTo>
                  <a:lnTo>
                    <a:pt x="596138" y="7619"/>
                  </a:lnTo>
                  <a:lnTo>
                    <a:pt x="599948" y="7619"/>
                  </a:lnTo>
                  <a:lnTo>
                    <a:pt x="599948" y="289140"/>
                  </a:lnTo>
                  <a:lnTo>
                    <a:pt x="596138" y="289140"/>
                  </a:lnTo>
                  <a:lnTo>
                    <a:pt x="592315" y="292950"/>
                  </a:lnTo>
                  <a:close/>
                </a:path>
                <a:path w="600075" h="297179">
                  <a:moveTo>
                    <a:pt x="599948" y="7619"/>
                  </a:moveTo>
                  <a:lnTo>
                    <a:pt x="596138" y="7619"/>
                  </a:lnTo>
                  <a:lnTo>
                    <a:pt x="592315" y="3809"/>
                  </a:lnTo>
                  <a:lnTo>
                    <a:pt x="599948" y="3809"/>
                  </a:lnTo>
                  <a:lnTo>
                    <a:pt x="599948" y="7619"/>
                  </a:lnTo>
                  <a:close/>
                </a:path>
                <a:path w="600075" h="297179">
                  <a:moveTo>
                    <a:pt x="7620" y="292950"/>
                  </a:moveTo>
                  <a:lnTo>
                    <a:pt x="3810" y="289140"/>
                  </a:lnTo>
                  <a:lnTo>
                    <a:pt x="7620" y="289140"/>
                  </a:lnTo>
                  <a:lnTo>
                    <a:pt x="7620" y="292950"/>
                  </a:lnTo>
                  <a:close/>
                </a:path>
                <a:path w="600075" h="297179">
                  <a:moveTo>
                    <a:pt x="592315" y="292950"/>
                  </a:moveTo>
                  <a:lnTo>
                    <a:pt x="7620" y="292950"/>
                  </a:lnTo>
                  <a:lnTo>
                    <a:pt x="7620" y="289140"/>
                  </a:lnTo>
                  <a:lnTo>
                    <a:pt x="592315" y="289140"/>
                  </a:lnTo>
                  <a:lnTo>
                    <a:pt x="592315" y="292950"/>
                  </a:lnTo>
                  <a:close/>
                </a:path>
                <a:path w="600075" h="297179">
                  <a:moveTo>
                    <a:pt x="599948" y="292950"/>
                  </a:moveTo>
                  <a:lnTo>
                    <a:pt x="592315" y="292950"/>
                  </a:lnTo>
                  <a:lnTo>
                    <a:pt x="596138" y="289140"/>
                  </a:lnTo>
                  <a:lnTo>
                    <a:pt x="599948" y="289140"/>
                  </a:lnTo>
                  <a:lnTo>
                    <a:pt x="599948" y="29295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563411" y="2202040"/>
              <a:ext cx="1990725" cy="3558540"/>
            </a:xfrm>
            <a:custGeom>
              <a:avLst/>
              <a:gdLst/>
              <a:ahLst/>
              <a:cxnLst/>
              <a:rect l="l" t="t" r="r" b="b"/>
              <a:pathLst>
                <a:path w="1990725" h="3558540">
                  <a:moveTo>
                    <a:pt x="3810" y="3554120"/>
                  </a:moveTo>
                  <a:lnTo>
                    <a:pt x="0" y="3554120"/>
                  </a:lnTo>
                  <a:lnTo>
                    <a:pt x="0" y="3546500"/>
                  </a:lnTo>
                  <a:lnTo>
                    <a:pt x="7620" y="3546500"/>
                  </a:lnTo>
                  <a:lnTo>
                    <a:pt x="7620" y="3550310"/>
                  </a:lnTo>
                  <a:lnTo>
                    <a:pt x="3810" y="3550310"/>
                  </a:lnTo>
                  <a:lnTo>
                    <a:pt x="3810" y="3554120"/>
                  </a:lnTo>
                  <a:close/>
                </a:path>
                <a:path w="1990725" h="3558540">
                  <a:moveTo>
                    <a:pt x="5156" y="3557930"/>
                  </a:moveTo>
                  <a:lnTo>
                    <a:pt x="3810" y="3557930"/>
                  </a:lnTo>
                  <a:lnTo>
                    <a:pt x="3810" y="3550310"/>
                  </a:lnTo>
                  <a:lnTo>
                    <a:pt x="5156" y="3550310"/>
                  </a:lnTo>
                  <a:lnTo>
                    <a:pt x="5156" y="3557930"/>
                  </a:lnTo>
                  <a:close/>
                </a:path>
                <a:path w="1990725" h="3558540">
                  <a:moveTo>
                    <a:pt x="7620" y="3554120"/>
                  </a:moveTo>
                  <a:lnTo>
                    <a:pt x="5156" y="3554120"/>
                  </a:lnTo>
                  <a:lnTo>
                    <a:pt x="5156" y="3550310"/>
                  </a:lnTo>
                  <a:lnTo>
                    <a:pt x="7620" y="3550310"/>
                  </a:lnTo>
                  <a:lnTo>
                    <a:pt x="7620" y="3554120"/>
                  </a:lnTo>
                  <a:close/>
                </a:path>
                <a:path w="1990725" h="3558540">
                  <a:moveTo>
                    <a:pt x="7620" y="3538880"/>
                  </a:moveTo>
                  <a:lnTo>
                    <a:pt x="0" y="3538880"/>
                  </a:lnTo>
                  <a:lnTo>
                    <a:pt x="0" y="3531260"/>
                  </a:lnTo>
                  <a:lnTo>
                    <a:pt x="7620" y="3531260"/>
                  </a:lnTo>
                  <a:lnTo>
                    <a:pt x="7620" y="3538880"/>
                  </a:lnTo>
                  <a:close/>
                </a:path>
                <a:path w="1990725" h="3558540">
                  <a:moveTo>
                    <a:pt x="7620" y="3523640"/>
                  </a:moveTo>
                  <a:lnTo>
                    <a:pt x="0" y="3523640"/>
                  </a:lnTo>
                  <a:lnTo>
                    <a:pt x="0" y="3516020"/>
                  </a:lnTo>
                  <a:lnTo>
                    <a:pt x="7620" y="3516020"/>
                  </a:lnTo>
                  <a:lnTo>
                    <a:pt x="7620" y="3523640"/>
                  </a:lnTo>
                  <a:close/>
                </a:path>
                <a:path w="1990725" h="3558540">
                  <a:moveTo>
                    <a:pt x="7620" y="3508400"/>
                  </a:moveTo>
                  <a:lnTo>
                    <a:pt x="0" y="3508400"/>
                  </a:lnTo>
                  <a:lnTo>
                    <a:pt x="0" y="3500780"/>
                  </a:lnTo>
                  <a:lnTo>
                    <a:pt x="7620" y="3500780"/>
                  </a:lnTo>
                  <a:lnTo>
                    <a:pt x="7620" y="3508400"/>
                  </a:lnTo>
                  <a:close/>
                </a:path>
                <a:path w="1990725" h="3558540">
                  <a:moveTo>
                    <a:pt x="7620" y="3493160"/>
                  </a:moveTo>
                  <a:lnTo>
                    <a:pt x="0" y="3493160"/>
                  </a:lnTo>
                  <a:lnTo>
                    <a:pt x="0" y="3485540"/>
                  </a:lnTo>
                  <a:lnTo>
                    <a:pt x="7620" y="3485540"/>
                  </a:lnTo>
                  <a:lnTo>
                    <a:pt x="7620" y="3493160"/>
                  </a:lnTo>
                  <a:close/>
                </a:path>
                <a:path w="1990725" h="3558540">
                  <a:moveTo>
                    <a:pt x="7620" y="3477920"/>
                  </a:moveTo>
                  <a:lnTo>
                    <a:pt x="0" y="3477920"/>
                  </a:lnTo>
                  <a:lnTo>
                    <a:pt x="0" y="3470300"/>
                  </a:lnTo>
                  <a:lnTo>
                    <a:pt x="7620" y="3470300"/>
                  </a:lnTo>
                  <a:lnTo>
                    <a:pt x="7620" y="3477920"/>
                  </a:lnTo>
                  <a:close/>
                </a:path>
                <a:path w="1990725" h="3558540">
                  <a:moveTo>
                    <a:pt x="7620" y="3462680"/>
                  </a:moveTo>
                  <a:lnTo>
                    <a:pt x="0" y="3462680"/>
                  </a:lnTo>
                  <a:lnTo>
                    <a:pt x="0" y="3455060"/>
                  </a:lnTo>
                  <a:lnTo>
                    <a:pt x="7620" y="3455060"/>
                  </a:lnTo>
                  <a:lnTo>
                    <a:pt x="7620" y="3462680"/>
                  </a:lnTo>
                  <a:close/>
                </a:path>
                <a:path w="1990725" h="3558540">
                  <a:moveTo>
                    <a:pt x="7620" y="3447440"/>
                  </a:moveTo>
                  <a:lnTo>
                    <a:pt x="0" y="3447440"/>
                  </a:lnTo>
                  <a:lnTo>
                    <a:pt x="0" y="3439820"/>
                  </a:lnTo>
                  <a:lnTo>
                    <a:pt x="7620" y="3439820"/>
                  </a:lnTo>
                  <a:lnTo>
                    <a:pt x="7620" y="3447440"/>
                  </a:lnTo>
                  <a:close/>
                </a:path>
                <a:path w="1990725" h="3558540">
                  <a:moveTo>
                    <a:pt x="7620" y="3432200"/>
                  </a:moveTo>
                  <a:lnTo>
                    <a:pt x="0" y="3432200"/>
                  </a:lnTo>
                  <a:lnTo>
                    <a:pt x="0" y="3424580"/>
                  </a:lnTo>
                  <a:lnTo>
                    <a:pt x="7620" y="3424580"/>
                  </a:lnTo>
                  <a:lnTo>
                    <a:pt x="7620" y="3432200"/>
                  </a:lnTo>
                  <a:close/>
                </a:path>
                <a:path w="1990725" h="3558540">
                  <a:moveTo>
                    <a:pt x="7620" y="3416960"/>
                  </a:moveTo>
                  <a:lnTo>
                    <a:pt x="0" y="3416960"/>
                  </a:lnTo>
                  <a:lnTo>
                    <a:pt x="0" y="3409340"/>
                  </a:lnTo>
                  <a:lnTo>
                    <a:pt x="7620" y="3409340"/>
                  </a:lnTo>
                  <a:lnTo>
                    <a:pt x="7620" y="3416960"/>
                  </a:lnTo>
                  <a:close/>
                </a:path>
                <a:path w="1990725" h="3558540">
                  <a:moveTo>
                    <a:pt x="7620" y="3401720"/>
                  </a:moveTo>
                  <a:lnTo>
                    <a:pt x="0" y="3401720"/>
                  </a:lnTo>
                  <a:lnTo>
                    <a:pt x="0" y="3394100"/>
                  </a:lnTo>
                  <a:lnTo>
                    <a:pt x="7620" y="3394100"/>
                  </a:lnTo>
                  <a:lnTo>
                    <a:pt x="7620" y="3401720"/>
                  </a:lnTo>
                  <a:close/>
                </a:path>
                <a:path w="1990725" h="3558540">
                  <a:moveTo>
                    <a:pt x="7620" y="3386480"/>
                  </a:moveTo>
                  <a:lnTo>
                    <a:pt x="0" y="3386480"/>
                  </a:lnTo>
                  <a:lnTo>
                    <a:pt x="0" y="3378860"/>
                  </a:lnTo>
                  <a:lnTo>
                    <a:pt x="7620" y="3378860"/>
                  </a:lnTo>
                  <a:lnTo>
                    <a:pt x="7620" y="3386480"/>
                  </a:lnTo>
                  <a:close/>
                </a:path>
                <a:path w="1990725" h="3558540">
                  <a:moveTo>
                    <a:pt x="7620" y="3371240"/>
                  </a:moveTo>
                  <a:lnTo>
                    <a:pt x="0" y="3371240"/>
                  </a:lnTo>
                  <a:lnTo>
                    <a:pt x="0" y="3363620"/>
                  </a:lnTo>
                  <a:lnTo>
                    <a:pt x="7620" y="3363620"/>
                  </a:lnTo>
                  <a:lnTo>
                    <a:pt x="7620" y="3371240"/>
                  </a:lnTo>
                  <a:close/>
                </a:path>
                <a:path w="1990725" h="3558540">
                  <a:moveTo>
                    <a:pt x="7620" y="3356000"/>
                  </a:moveTo>
                  <a:lnTo>
                    <a:pt x="0" y="3356000"/>
                  </a:lnTo>
                  <a:lnTo>
                    <a:pt x="0" y="3348380"/>
                  </a:lnTo>
                  <a:lnTo>
                    <a:pt x="7620" y="3348380"/>
                  </a:lnTo>
                  <a:lnTo>
                    <a:pt x="7620" y="3356000"/>
                  </a:lnTo>
                  <a:close/>
                </a:path>
                <a:path w="1990725" h="3558540">
                  <a:moveTo>
                    <a:pt x="7620" y="3340760"/>
                  </a:moveTo>
                  <a:lnTo>
                    <a:pt x="0" y="3340760"/>
                  </a:lnTo>
                  <a:lnTo>
                    <a:pt x="0" y="3333140"/>
                  </a:lnTo>
                  <a:lnTo>
                    <a:pt x="7620" y="3333140"/>
                  </a:lnTo>
                  <a:lnTo>
                    <a:pt x="7620" y="3340760"/>
                  </a:lnTo>
                  <a:close/>
                </a:path>
                <a:path w="1990725" h="3558540">
                  <a:moveTo>
                    <a:pt x="7620" y="3325520"/>
                  </a:moveTo>
                  <a:lnTo>
                    <a:pt x="0" y="3325520"/>
                  </a:lnTo>
                  <a:lnTo>
                    <a:pt x="0" y="3317900"/>
                  </a:lnTo>
                  <a:lnTo>
                    <a:pt x="7620" y="3317900"/>
                  </a:lnTo>
                  <a:lnTo>
                    <a:pt x="7620" y="3325520"/>
                  </a:lnTo>
                  <a:close/>
                </a:path>
                <a:path w="1990725" h="3558540">
                  <a:moveTo>
                    <a:pt x="7620" y="3310280"/>
                  </a:moveTo>
                  <a:lnTo>
                    <a:pt x="0" y="3310280"/>
                  </a:lnTo>
                  <a:lnTo>
                    <a:pt x="0" y="3302660"/>
                  </a:lnTo>
                  <a:lnTo>
                    <a:pt x="7620" y="3302660"/>
                  </a:lnTo>
                  <a:lnTo>
                    <a:pt x="7620" y="3310280"/>
                  </a:lnTo>
                  <a:close/>
                </a:path>
                <a:path w="1990725" h="3558540">
                  <a:moveTo>
                    <a:pt x="7620" y="3295040"/>
                  </a:moveTo>
                  <a:lnTo>
                    <a:pt x="0" y="3295040"/>
                  </a:lnTo>
                  <a:lnTo>
                    <a:pt x="0" y="3287420"/>
                  </a:lnTo>
                  <a:lnTo>
                    <a:pt x="7620" y="3287420"/>
                  </a:lnTo>
                  <a:lnTo>
                    <a:pt x="7620" y="3295040"/>
                  </a:lnTo>
                  <a:close/>
                </a:path>
                <a:path w="1990725" h="3558540">
                  <a:moveTo>
                    <a:pt x="7620" y="3279800"/>
                  </a:moveTo>
                  <a:lnTo>
                    <a:pt x="0" y="3279800"/>
                  </a:lnTo>
                  <a:lnTo>
                    <a:pt x="0" y="3272180"/>
                  </a:lnTo>
                  <a:lnTo>
                    <a:pt x="7620" y="3272180"/>
                  </a:lnTo>
                  <a:lnTo>
                    <a:pt x="7620" y="3279800"/>
                  </a:lnTo>
                  <a:close/>
                </a:path>
                <a:path w="1990725" h="3558540">
                  <a:moveTo>
                    <a:pt x="7620" y="3264560"/>
                  </a:moveTo>
                  <a:lnTo>
                    <a:pt x="0" y="3264560"/>
                  </a:lnTo>
                  <a:lnTo>
                    <a:pt x="0" y="3256940"/>
                  </a:lnTo>
                  <a:lnTo>
                    <a:pt x="7620" y="3256940"/>
                  </a:lnTo>
                  <a:lnTo>
                    <a:pt x="7620" y="3264560"/>
                  </a:lnTo>
                  <a:close/>
                </a:path>
                <a:path w="1990725" h="3558540">
                  <a:moveTo>
                    <a:pt x="7620" y="3249320"/>
                  </a:moveTo>
                  <a:lnTo>
                    <a:pt x="0" y="3249320"/>
                  </a:lnTo>
                  <a:lnTo>
                    <a:pt x="0" y="3241700"/>
                  </a:lnTo>
                  <a:lnTo>
                    <a:pt x="7620" y="3241700"/>
                  </a:lnTo>
                  <a:lnTo>
                    <a:pt x="7620" y="3249320"/>
                  </a:lnTo>
                  <a:close/>
                </a:path>
                <a:path w="1990725" h="3558540">
                  <a:moveTo>
                    <a:pt x="7620" y="3234080"/>
                  </a:moveTo>
                  <a:lnTo>
                    <a:pt x="0" y="3234080"/>
                  </a:lnTo>
                  <a:lnTo>
                    <a:pt x="0" y="3226460"/>
                  </a:lnTo>
                  <a:lnTo>
                    <a:pt x="7620" y="3226460"/>
                  </a:lnTo>
                  <a:lnTo>
                    <a:pt x="7620" y="3234080"/>
                  </a:lnTo>
                  <a:close/>
                </a:path>
                <a:path w="1990725" h="3558540">
                  <a:moveTo>
                    <a:pt x="7620" y="3218840"/>
                  </a:moveTo>
                  <a:lnTo>
                    <a:pt x="0" y="3218840"/>
                  </a:lnTo>
                  <a:lnTo>
                    <a:pt x="0" y="3211220"/>
                  </a:lnTo>
                  <a:lnTo>
                    <a:pt x="7620" y="3211220"/>
                  </a:lnTo>
                  <a:lnTo>
                    <a:pt x="7620" y="3218840"/>
                  </a:lnTo>
                  <a:close/>
                </a:path>
                <a:path w="1990725" h="3558540">
                  <a:moveTo>
                    <a:pt x="7620" y="3203600"/>
                  </a:moveTo>
                  <a:lnTo>
                    <a:pt x="0" y="3203600"/>
                  </a:lnTo>
                  <a:lnTo>
                    <a:pt x="0" y="3195980"/>
                  </a:lnTo>
                  <a:lnTo>
                    <a:pt x="7620" y="3195980"/>
                  </a:lnTo>
                  <a:lnTo>
                    <a:pt x="7620" y="3203600"/>
                  </a:lnTo>
                  <a:close/>
                </a:path>
                <a:path w="1990725" h="3558540">
                  <a:moveTo>
                    <a:pt x="7620" y="3188360"/>
                  </a:moveTo>
                  <a:lnTo>
                    <a:pt x="0" y="3188360"/>
                  </a:lnTo>
                  <a:lnTo>
                    <a:pt x="0" y="3180740"/>
                  </a:lnTo>
                  <a:lnTo>
                    <a:pt x="7620" y="3180740"/>
                  </a:lnTo>
                  <a:lnTo>
                    <a:pt x="7620" y="3188360"/>
                  </a:lnTo>
                  <a:close/>
                </a:path>
                <a:path w="1990725" h="3558540">
                  <a:moveTo>
                    <a:pt x="7620" y="3173120"/>
                  </a:moveTo>
                  <a:lnTo>
                    <a:pt x="0" y="3173120"/>
                  </a:lnTo>
                  <a:lnTo>
                    <a:pt x="0" y="3165500"/>
                  </a:lnTo>
                  <a:lnTo>
                    <a:pt x="7620" y="3165500"/>
                  </a:lnTo>
                  <a:lnTo>
                    <a:pt x="7620" y="3173120"/>
                  </a:lnTo>
                  <a:close/>
                </a:path>
                <a:path w="1990725" h="3558540">
                  <a:moveTo>
                    <a:pt x="7620" y="3157880"/>
                  </a:moveTo>
                  <a:lnTo>
                    <a:pt x="0" y="3157880"/>
                  </a:lnTo>
                  <a:lnTo>
                    <a:pt x="0" y="3150260"/>
                  </a:lnTo>
                  <a:lnTo>
                    <a:pt x="7620" y="3150260"/>
                  </a:lnTo>
                  <a:lnTo>
                    <a:pt x="7620" y="3157880"/>
                  </a:lnTo>
                  <a:close/>
                </a:path>
                <a:path w="1990725" h="3558540">
                  <a:moveTo>
                    <a:pt x="7620" y="3142640"/>
                  </a:moveTo>
                  <a:lnTo>
                    <a:pt x="0" y="3142640"/>
                  </a:lnTo>
                  <a:lnTo>
                    <a:pt x="0" y="3135020"/>
                  </a:lnTo>
                  <a:lnTo>
                    <a:pt x="7620" y="3135020"/>
                  </a:lnTo>
                  <a:lnTo>
                    <a:pt x="7620" y="3142640"/>
                  </a:lnTo>
                  <a:close/>
                </a:path>
                <a:path w="1990725" h="3558540">
                  <a:moveTo>
                    <a:pt x="7620" y="3127400"/>
                  </a:moveTo>
                  <a:lnTo>
                    <a:pt x="0" y="3127400"/>
                  </a:lnTo>
                  <a:lnTo>
                    <a:pt x="0" y="3119780"/>
                  </a:lnTo>
                  <a:lnTo>
                    <a:pt x="7620" y="3119780"/>
                  </a:lnTo>
                  <a:lnTo>
                    <a:pt x="7620" y="3127400"/>
                  </a:lnTo>
                  <a:close/>
                </a:path>
                <a:path w="1990725" h="3558540">
                  <a:moveTo>
                    <a:pt x="7620" y="3112160"/>
                  </a:moveTo>
                  <a:lnTo>
                    <a:pt x="0" y="3112160"/>
                  </a:lnTo>
                  <a:lnTo>
                    <a:pt x="0" y="3104540"/>
                  </a:lnTo>
                  <a:lnTo>
                    <a:pt x="7620" y="3104540"/>
                  </a:lnTo>
                  <a:lnTo>
                    <a:pt x="7620" y="3112160"/>
                  </a:lnTo>
                  <a:close/>
                </a:path>
                <a:path w="1990725" h="3558540">
                  <a:moveTo>
                    <a:pt x="7620" y="3096920"/>
                  </a:moveTo>
                  <a:lnTo>
                    <a:pt x="0" y="3096920"/>
                  </a:lnTo>
                  <a:lnTo>
                    <a:pt x="0" y="3089300"/>
                  </a:lnTo>
                  <a:lnTo>
                    <a:pt x="7620" y="3089300"/>
                  </a:lnTo>
                  <a:lnTo>
                    <a:pt x="7620" y="3096920"/>
                  </a:lnTo>
                  <a:close/>
                </a:path>
                <a:path w="1990725" h="3558540">
                  <a:moveTo>
                    <a:pt x="7620" y="3081680"/>
                  </a:moveTo>
                  <a:lnTo>
                    <a:pt x="0" y="3081680"/>
                  </a:lnTo>
                  <a:lnTo>
                    <a:pt x="0" y="3074060"/>
                  </a:lnTo>
                  <a:lnTo>
                    <a:pt x="7620" y="3074060"/>
                  </a:lnTo>
                  <a:lnTo>
                    <a:pt x="7620" y="3081680"/>
                  </a:lnTo>
                  <a:close/>
                </a:path>
                <a:path w="1990725" h="3558540">
                  <a:moveTo>
                    <a:pt x="7620" y="3066440"/>
                  </a:moveTo>
                  <a:lnTo>
                    <a:pt x="0" y="3066440"/>
                  </a:lnTo>
                  <a:lnTo>
                    <a:pt x="0" y="3058820"/>
                  </a:lnTo>
                  <a:lnTo>
                    <a:pt x="7620" y="3058820"/>
                  </a:lnTo>
                  <a:lnTo>
                    <a:pt x="7620" y="3066440"/>
                  </a:lnTo>
                  <a:close/>
                </a:path>
                <a:path w="1990725" h="3558540">
                  <a:moveTo>
                    <a:pt x="7620" y="3051200"/>
                  </a:moveTo>
                  <a:lnTo>
                    <a:pt x="0" y="3051200"/>
                  </a:lnTo>
                  <a:lnTo>
                    <a:pt x="0" y="3043580"/>
                  </a:lnTo>
                  <a:lnTo>
                    <a:pt x="7620" y="3043580"/>
                  </a:lnTo>
                  <a:lnTo>
                    <a:pt x="7620" y="3051200"/>
                  </a:lnTo>
                  <a:close/>
                </a:path>
                <a:path w="1990725" h="3558540">
                  <a:moveTo>
                    <a:pt x="7620" y="3035960"/>
                  </a:moveTo>
                  <a:lnTo>
                    <a:pt x="0" y="3035960"/>
                  </a:lnTo>
                  <a:lnTo>
                    <a:pt x="0" y="3028340"/>
                  </a:lnTo>
                  <a:lnTo>
                    <a:pt x="7620" y="3028340"/>
                  </a:lnTo>
                  <a:lnTo>
                    <a:pt x="7620" y="3035960"/>
                  </a:lnTo>
                  <a:close/>
                </a:path>
                <a:path w="1990725" h="3558540">
                  <a:moveTo>
                    <a:pt x="7620" y="3020720"/>
                  </a:moveTo>
                  <a:lnTo>
                    <a:pt x="0" y="3020720"/>
                  </a:lnTo>
                  <a:lnTo>
                    <a:pt x="0" y="3013100"/>
                  </a:lnTo>
                  <a:lnTo>
                    <a:pt x="7620" y="3013100"/>
                  </a:lnTo>
                  <a:lnTo>
                    <a:pt x="7620" y="3020720"/>
                  </a:lnTo>
                  <a:close/>
                </a:path>
                <a:path w="1990725" h="3558540">
                  <a:moveTo>
                    <a:pt x="7620" y="3005480"/>
                  </a:moveTo>
                  <a:lnTo>
                    <a:pt x="0" y="3005480"/>
                  </a:lnTo>
                  <a:lnTo>
                    <a:pt x="0" y="2997860"/>
                  </a:lnTo>
                  <a:lnTo>
                    <a:pt x="7620" y="2997860"/>
                  </a:lnTo>
                  <a:lnTo>
                    <a:pt x="7620" y="3005480"/>
                  </a:lnTo>
                  <a:close/>
                </a:path>
                <a:path w="1990725" h="3558540">
                  <a:moveTo>
                    <a:pt x="7620" y="2990240"/>
                  </a:moveTo>
                  <a:lnTo>
                    <a:pt x="0" y="2990240"/>
                  </a:lnTo>
                  <a:lnTo>
                    <a:pt x="0" y="2982620"/>
                  </a:lnTo>
                  <a:lnTo>
                    <a:pt x="7620" y="2982620"/>
                  </a:lnTo>
                  <a:lnTo>
                    <a:pt x="7620" y="2990240"/>
                  </a:lnTo>
                  <a:close/>
                </a:path>
                <a:path w="1990725" h="3558540">
                  <a:moveTo>
                    <a:pt x="7620" y="2975000"/>
                  </a:moveTo>
                  <a:lnTo>
                    <a:pt x="0" y="2975000"/>
                  </a:lnTo>
                  <a:lnTo>
                    <a:pt x="0" y="2967380"/>
                  </a:lnTo>
                  <a:lnTo>
                    <a:pt x="7620" y="2967380"/>
                  </a:lnTo>
                  <a:lnTo>
                    <a:pt x="7620" y="2975000"/>
                  </a:lnTo>
                  <a:close/>
                </a:path>
                <a:path w="1990725" h="3558540">
                  <a:moveTo>
                    <a:pt x="7620" y="2959760"/>
                  </a:moveTo>
                  <a:lnTo>
                    <a:pt x="0" y="2959760"/>
                  </a:lnTo>
                  <a:lnTo>
                    <a:pt x="0" y="2952140"/>
                  </a:lnTo>
                  <a:lnTo>
                    <a:pt x="7620" y="2952140"/>
                  </a:lnTo>
                  <a:lnTo>
                    <a:pt x="7620" y="2959760"/>
                  </a:lnTo>
                  <a:close/>
                </a:path>
                <a:path w="1990725" h="3558540">
                  <a:moveTo>
                    <a:pt x="7620" y="2944520"/>
                  </a:moveTo>
                  <a:lnTo>
                    <a:pt x="0" y="2944520"/>
                  </a:lnTo>
                  <a:lnTo>
                    <a:pt x="0" y="2936900"/>
                  </a:lnTo>
                  <a:lnTo>
                    <a:pt x="7620" y="2936900"/>
                  </a:lnTo>
                  <a:lnTo>
                    <a:pt x="7620" y="2944520"/>
                  </a:lnTo>
                  <a:close/>
                </a:path>
                <a:path w="1990725" h="3558540">
                  <a:moveTo>
                    <a:pt x="7620" y="2929280"/>
                  </a:moveTo>
                  <a:lnTo>
                    <a:pt x="0" y="2929280"/>
                  </a:lnTo>
                  <a:lnTo>
                    <a:pt x="0" y="2921660"/>
                  </a:lnTo>
                  <a:lnTo>
                    <a:pt x="7620" y="2921660"/>
                  </a:lnTo>
                  <a:lnTo>
                    <a:pt x="7620" y="2929280"/>
                  </a:lnTo>
                  <a:close/>
                </a:path>
                <a:path w="1990725" h="3558540">
                  <a:moveTo>
                    <a:pt x="7620" y="2914040"/>
                  </a:moveTo>
                  <a:lnTo>
                    <a:pt x="0" y="2914040"/>
                  </a:lnTo>
                  <a:lnTo>
                    <a:pt x="0" y="2906420"/>
                  </a:lnTo>
                  <a:lnTo>
                    <a:pt x="7620" y="2906420"/>
                  </a:lnTo>
                  <a:lnTo>
                    <a:pt x="7620" y="2914040"/>
                  </a:lnTo>
                  <a:close/>
                </a:path>
                <a:path w="1990725" h="3558540">
                  <a:moveTo>
                    <a:pt x="7620" y="2898800"/>
                  </a:moveTo>
                  <a:lnTo>
                    <a:pt x="0" y="2898800"/>
                  </a:lnTo>
                  <a:lnTo>
                    <a:pt x="0" y="2891180"/>
                  </a:lnTo>
                  <a:lnTo>
                    <a:pt x="7620" y="2891180"/>
                  </a:lnTo>
                  <a:lnTo>
                    <a:pt x="7620" y="2898800"/>
                  </a:lnTo>
                  <a:close/>
                </a:path>
                <a:path w="1990725" h="3558540">
                  <a:moveTo>
                    <a:pt x="7620" y="2883560"/>
                  </a:moveTo>
                  <a:lnTo>
                    <a:pt x="0" y="2883560"/>
                  </a:lnTo>
                  <a:lnTo>
                    <a:pt x="0" y="2875940"/>
                  </a:lnTo>
                  <a:lnTo>
                    <a:pt x="7620" y="2875940"/>
                  </a:lnTo>
                  <a:lnTo>
                    <a:pt x="7620" y="2883560"/>
                  </a:lnTo>
                  <a:close/>
                </a:path>
                <a:path w="1990725" h="3558540">
                  <a:moveTo>
                    <a:pt x="7620" y="2868320"/>
                  </a:moveTo>
                  <a:lnTo>
                    <a:pt x="0" y="2868320"/>
                  </a:lnTo>
                  <a:lnTo>
                    <a:pt x="0" y="2860700"/>
                  </a:lnTo>
                  <a:lnTo>
                    <a:pt x="7620" y="2860700"/>
                  </a:lnTo>
                  <a:lnTo>
                    <a:pt x="7620" y="2868320"/>
                  </a:lnTo>
                  <a:close/>
                </a:path>
                <a:path w="1990725" h="3558540">
                  <a:moveTo>
                    <a:pt x="7620" y="2853080"/>
                  </a:moveTo>
                  <a:lnTo>
                    <a:pt x="0" y="2853080"/>
                  </a:lnTo>
                  <a:lnTo>
                    <a:pt x="0" y="2845460"/>
                  </a:lnTo>
                  <a:lnTo>
                    <a:pt x="7620" y="2845460"/>
                  </a:lnTo>
                  <a:lnTo>
                    <a:pt x="7620" y="2853080"/>
                  </a:lnTo>
                  <a:close/>
                </a:path>
                <a:path w="1990725" h="3558540">
                  <a:moveTo>
                    <a:pt x="7620" y="2837840"/>
                  </a:moveTo>
                  <a:lnTo>
                    <a:pt x="0" y="2837840"/>
                  </a:lnTo>
                  <a:lnTo>
                    <a:pt x="0" y="2830220"/>
                  </a:lnTo>
                  <a:lnTo>
                    <a:pt x="7620" y="2830220"/>
                  </a:lnTo>
                  <a:lnTo>
                    <a:pt x="7620" y="2837840"/>
                  </a:lnTo>
                  <a:close/>
                </a:path>
                <a:path w="1990725" h="3558540">
                  <a:moveTo>
                    <a:pt x="7620" y="2822600"/>
                  </a:moveTo>
                  <a:lnTo>
                    <a:pt x="0" y="2822600"/>
                  </a:lnTo>
                  <a:lnTo>
                    <a:pt x="0" y="2814980"/>
                  </a:lnTo>
                  <a:lnTo>
                    <a:pt x="7620" y="2814980"/>
                  </a:lnTo>
                  <a:lnTo>
                    <a:pt x="7620" y="2822600"/>
                  </a:lnTo>
                  <a:close/>
                </a:path>
                <a:path w="1990725" h="3558540">
                  <a:moveTo>
                    <a:pt x="7620" y="2807360"/>
                  </a:moveTo>
                  <a:lnTo>
                    <a:pt x="0" y="2807360"/>
                  </a:lnTo>
                  <a:lnTo>
                    <a:pt x="0" y="2799740"/>
                  </a:lnTo>
                  <a:lnTo>
                    <a:pt x="7620" y="2799740"/>
                  </a:lnTo>
                  <a:lnTo>
                    <a:pt x="7620" y="2807360"/>
                  </a:lnTo>
                  <a:close/>
                </a:path>
                <a:path w="1990725" h="3558540">
                  <a:moveTo>
                    <a:pt x="7620" y="2792120"/>
                  </a:moveTo>
                  <a:lnTo>
                    <a:pt x="0" y="2792120"/>
                  </a:lnTo>
                  <a:lnTo>
                    <a:pt x="0" y="2784500"/>
                  </a:lnTo>
                  <a:lnTo>
                    <a:pt x="7620" y="2784500"/>
                  </a:lnTo>
                  <a:lnTo>
                    <a:pt x="7620" y="2792120"/>
                  </a:lnTo>
                  <a:close/>
                </a:path>
                <a:path w="1990725" h="3558540">
                  <a:moveTo>
                    <a:pt x="7620" y="2776880"/>
                  </a:moveTo>
                  <a:lnTo>
                    <a:pt x="0" y="2776880"/>
                  </a:lnTo>
                  <a:lnTo>
                    <a:pt x="0" y="2769260"/>
                  </a:lnTo>
                  <a:lnTo>
                    <a:pt x="7620" y="2769260"/>
                  </a:lnTo>
                  <a:lnTo>
                    <a:pt x="7620" y="2776880"/>
                  </a:lnTo>
                  <a:close/>
                </a:path>
                <a:path w="1990725" h="3558540">
                  <a:moveTo>
                    <a:pt x="7620" y="2761640"/>
                  </a:moveTo>
                  <a:lnTo>
                    <a:pt x="0" y="2761640"/>
                  </a:lnTo>
                  <a:lnTo>
                    <a:pt x="0" y="2754020"/>
                  </a:lnTo>
                  <a:lnTo>
                    <a:pt x="7620" y="2754020"/>
                  </a:lnTo>
                  <a:lnTo>
                    <a:pt x="7620" y="2761640"/>
                  </a:lnTo>
                  <a:close/>
                </a:path>
                <a:path w="1990725" h="3558540">
                  <a:moveTo>
                    <a:pt x="7620" y="2746400"/>
                  </a:moveTo>
                  <a:lnTo>
                    <a:pt x="0" y="2746400"/>
                  </a:lnTo>
                  <a:lnTo>
                    <a:pt x="0" y="2738780"/>
                  </a:lnTo>
                  <a:lnTo>
                    <a:pt x="7620" y="2738780"/>
                  </a:lnTo>
                  <a:lnTo>
                    <a:pt x="7620" y="2746400"/>
                  </a:lnTo>
                  <a:close/>
                </a:path>
                <a:path w="1990725" h="3558540">
                  <a:moveTo>
                    <a:pt x="7620" y="2731160"/>
                  </a:moveTo>
                  <a:lnTo>
                    <a:pt x="0" y="2731160"/>
                  </a:lnTo>
                  <a:lnTo>
                    <a:pt x="0" y="2723540"/>
                  </a:lnTo>
                  <a:lnTo>
                    <a:pt x="7620" y="2723540"/>
                  </a:lnTo>
                  <a:lnTo>
                    <a:pt x="7620" y="2731160"/>
                  </a:lnTo>
                  <a:close/>
                </a:path>
                <a:path w="1990725" h="3558540">
                  <a:moveTo>
                    <a:pt x="7620" y="2715920"/>
                  </a:moveTo>
                  <a:lnTo>
                    <a:pt x="0" y="2715920"/>
                  </a:lnTo>
                  <a:lnTo>
                    <a:pt x="0" y="2708300"/>
                  </a:lnTo>
                  <a:lnTo>
                    <a:pt x="7620" y="2708300"/>
                  </a:lnTo>
                  <a:lnTo>
                    <a:pt x="7620" y="2715920"/>
                  </a:lnTo>
                  <a:close/>
                </a:path>
                <a:path w="1990725" h="3558540">
                  <a:moveTo>
                    <a:pt x="7620" y="2700680"/>
                  </a:moveTo>
                  <a:lnTo>
                    <a:pt x="0" y="2700680"/>
                  </a:lnTo>
                  <a:lnTo>
                    <a:pt x="0" y="2693060"/>
                  </a:lnTo>
                  <a:lnTo>
                    <a:pt x="7620" y="2693060"/>
                  </a:lnTo>
                  <a:lnTo>
                    <a:pt x="7620" y="2700680"/>
                  </a:lnTo>
                  <a:close/>
                </a:path>
                <a:path w="1990725" h="3558540">
                  <a:moveTo>
                    <a:pt x="7620" y="2685440"/>
                  </a:moveTo>
                  <a:lnTo>
                    <a:pt x="0" y="2685440"/>
                  </a:lnTo>
                  <a:lnTo>
                    <a:pt x="0" y="2677820"/>
                  </a:lnTo>
                  <a:lnTo>
                    <a:pt x="7620" y="2677820"/>
                  </a:lnTo>
                  <a:lnTo>
                    <a:pt x="7620" y="2685440"/>
                  </a:lnTo>
                  <a:close/>
                </a:path>
                <a:path w="1990725" h="3558540">
                  <a:moveTo>
                    <a:pt x="7620" y="2670200"/>
                  </a:moveTo>
                  <a:lnTo>
                    <a:pt x="0" y="2670200"/>
                  </a:lnTo>
                  <a:lnTo>
                    <a:pt x="0" y="2662580"/>
                  </a:lnTo>
                  <a:lnTo>
                    <a:pt x="7620" y="2662580"/>
                  </a:lnTo>
                  <a:lnTo>
                    <a:pt x="7620" y="2670200"/>
                  </a:lnTo>
                  <a:close/>
                </a:path>
                <a:path w="1990725" h="3558540">
                  <a:moveTo>
                    <a:pt x="7620" y="2654960"/>
                  </a:moveTo>
                  <a:lnTo>
                    <a:pt x="0" y="2654960"/>
                  </a:lnTo>
                  <a:lnTo>
                    <a:pt x="0" y="2647340"/>
                  </a:lnTo>
                  <a:lnTo>
                    <a:pt x="7620" y="2647340"/>
                  </a:lnTo>
                  <a:lnTo>
                    <a:pt x="7620" y="2654960"/>
                  </a:lnTo>
                  <a:close/>
                </a:path>
                <a:path w="1990725" h="3558540">
                  <a:moveTo>
                    <a:pt x="7620" y="2639720"/>
                  </a:moveTo>
                  <a:lnTo>
                    <a:pt x="0" y="2639720"/>
                  </a:lnTo>
                  <a:lnTo>
                    <a:pt x="0" y="2632100"/>
                  </a:lnTo>
                  <a:lnTo>
                    <a:pt x="7620" y="2632100"/>
                  </a:lnTo>
                  <a:lnTo>
                    <a:pt x="7620" y="2639720"/>
                  </a:lnTo>
                  <a:close/>
                </a:path>
                <a:path w="1990725" h="3558540">
                  <a:moveTo>
                    <a:pt x="7620" y="2624480"/>
                  </a:moveTo>
                  <a:lnTo>
                    <a:pt x="0" y="2624480"/>
                  </a:lnTo>
                  <a:lnTo>
                    <a:pt x="0" y="2616860"/>
                  </a:lnTo>
                  <a:lnTo>
                    <a:pt x="7620" y="2616860"/>
                  </a:lnTo>
                  <a:lnTo>
                    <a:pt x="7620" y="2624480"/>
                  </a:lnTo>
                  <a:close/>
                </a:path>
                <a:path w="1990725" h="3558540">
                  <a:moveTo>
                    <a:pt x="7620" y="2609240"/>
                  </a:moveTo>
                  <a:lnTo>
                    <a:pt x="0" y="2609240"/>
                  </a:lnTo>
                  <a:lnTo>
                    <a:pt x="0" y="2601620"/>
                  </a:lnTo>
                  <a:lnTo>
                    <a:pt x="7620" y="2601620"/>
                  </a:lnTo>
                  <a:lnTo>
                    <a:pt x="7620" y="2609240"/>
                  </a:lnTo>
                  <a:close/>
                </a:path>
                <a:path w="1990725" h="3558540">
                  <a:moveTo>
                    <a:pt x="7620" y="2594000"/>
                  </a:moveTo>
                  <a:lnTo>
                    <a:pt x="0" y="2594000"/>
                  </a:lnTo>
                  <a:lnTo>
                    <a:pt x="0" y="2586380"/>
                  </a:lnTo>
                  <a:lnTo>
                    <a:pt x="7620" y="2586380"/>
                  </a:lnTo>
                  <a:lnTo>
                    <a:pt x="7620" y="2594000"/>
                  </a:lnTo>
                  <a:close/>
                </a:path>
                <a:path w="1990725" h="3558540">
                  <a:moveTo>
                    <a:pt x="7620" y="2578760"/>
                  </a:moveTo>
                  <a:lnTo>
                    <a:pt x="0" y="2578760"/>
                  </a:lnTo>
                  <a:lnTo>
                    <a:pt x="0" y="2571140"/>
                  </a:lnTo>
                  <a:lnTo>
                    <a:pt x="7620" y="2571140"/>
                  </a:lnTo>
                  <a:lnTo>
                    <a:pt x="7620" y="2578760"/>
                  </a:lnTo>
                  <a:close/>
                </a:path>
                <a:path w="1990725" h="3558540">
                  <a:moveTo>
                    <a:pt x="7620" y="2563520"/>
                  </a:moveTo>
                  <a:lnTo>
                    <a:pt x="0" y="2563520"/>
                  </a:lnTo>
                  <a:lnTo>
                    <a:pt x="0" y="2555900"/>
                  </a:lnTo>
                  <a:lnTo>
                    <a:pt x="7620" y="2555900"/>
                  </a:lnTo>
                  <a:lnTo>
                    <a:pt x="7620" y="2563520"/>
                  </a:lnTo>
                  <a:close/>
                </a:path>
                <a:path w="1990725" h="3558540">
                  <a:moveTo>
                    <a:pt x="7620" y="2548280"/>
                  </a:moveTo>
                  <a:lnTo>
                    <a:pt x="0" y="2548280"/>
                  </a:lnTo>
                  <a:lnTo>
                    <a:pt x="0" y="2540660"/>
                  </a:lnTo>
                  <a:lnTo>
                    <a:pt x="7620" y="2540660"/>
                  </a:lnTo>
                  <a:lnTo>
                    <a:pt x="7620" y="2548280"/>
                  </a:lnTo>
                  <a:close/>
                </a:path>
                <a:path w="1990725" h="3558540">
                  <a:moveTo>
                    <a:pt x="7620" y="2533040"/>
                  </a:moveTo>
                  <a:lnTo>
                    <a:pt x="0" y="2533040"/>
                  </a:lnTo>
                  <a:lnTo>
                    <a:pt x="0" y="2525420"/>
                  </a:lnTo>
                  <a:lnTo>
                    <a:pt x="7620" y="2525420"/>
                  </a:lnTo>
                  <a:lnTo>
                    <a:pt x="7620" y="2533040"/>
                  </a:lnTo>
                  <a:close/>
                </a:path>
                <a:path w="1990725" h="3558540">
                  <a:moveTo>
                    <a:pt x="7620" y="2517800"/>
                  </a:moveTo>
                  <a:lnTo>
                    <a:pt x="0" y="2517800"/>
                  </a:lnTo>
                  <a:lnTo>
                    <a:pt x="0" y="2510180"/>
                  </a:lnTo>
                  <a:lnTo>
                    <a:pt x="7620" y="2510180"/>
                  </a:lnTo>
                  <a:lnTo>
                    <a:pt x="7620" y="2517800"/>
                  </a:lnTo>
                  <a:close/>
                </a:path>
                <a:path w="1990725" h="3558540">
                  <a:moveTo>
                    <a:pt x="7620" y="2502560"/>
                  </a:moveTo>
                  <a:lnTo>
                    <a:pt x="0" y="2502560"/>
                  </a:lnTo>
                  <a:lnTo>
                    <a:pt x="0" y="2494940"/>
                  </a:lnTo>
                  <a:lnTo>
                    <a:pt x="7620" y="2494940"/>
                  </a:lnTo>
                  <a:lnTo>
                    <a:pt x="7620" y="2502560"/>
                  </a:lnTo>
                  <a:close/>
                </a:path>
                <a:path w="1990725" h="3558540">
                  <a:moveTo>
                    <a:pt x="7620" y="2487320"/>
                  </a:moveTo>
                  <a:lnTo>
                    <a:pt x="0" y="2487320"/>
                  </a:lnTo>
                  <a:lnTo>
                    <a:pt x="0" y="2479700"/>
                  </a:lnTo>
                  <a:lnTo>
                    <a:pt x="7620" y="2479700"/>
                  </a:lnTo>
                  <a:lnTo>
                    <a:pt x="7620" y="2487320"/>
                  </a:lnTo>
                  <a:close/>
                </a:path>
                <a:path w="1990725" h="3558540">
                  <a:moveTo>
                    <a:pt x="7620" y="2472080"/>
                  </a:moveTo>
                  <a:lnTo>
                    <a:pt x="0" y="2472080"/>
                  </a:lnTo>
                  <a:lnTo>
                    <a:pt x="0" y="2464460"/>
                  </a:lnTo>
                  <a:lnTo>
                    <a:pt x="7620" y="2464460"/>
                  </a:lnTo>
                  <a:lnTo>
                    <a:pt x="7620" y="2472080"/>
                  </a:lnTo>
                  <a:close/>
                </a:path>
                <a:path w="1990725" h="3558540">
                  <a:moveTo>
                    <a:pt x="7620" y="2456840"/>
                  </a:moveTo>
                  <a:lnTo>
                    <a:pt x="0" y="2456840"/>
                  </a:lnTo>
                  <a:lnTo>
                    <a:pt x="0" y="2449220"/>
                  </a:lnTo>
                  <a:lnTo>
                    <a:pt x="7620" y="2449220"/>
                  </a:lnTo>
                  <a:lnTo>
                    <a:pt x="7620" y="2456840"/>
                  </a:lnTo>
                  <a:close/>
                </a:path>
                <a:path w="1990725" h="3558540">
                  <a:moveTo>
                    <a:pt x="7620" y="2441600"/>
                  </a:moveTo>
                  <a:lnTo>
                    <a:pt x="0" y="2441600"/>
                  </a:lnTo>
                  <a:lnTo>
                    <a:pt x="0" y="2433980"/>
                  </a:lnTo>
                  <a:lnTo>
                    <a:pt x="7620" y="2433980"/>
                  </a:lnTo>
                  <a:lnTo>
                    <a:pt x="7620" y="2441600"/>
                  </a:lnTo>
                  <a:close/>
                </a:path>
                <a:path w="1990725" h="3558540">
                  <a:moveTo>
                    <a:pt x="7620" y="2426360"/>
                  </a:moveTo>
                  <a:lnTo>
                    <a:pt x="0" y="2426360"/>
                  </a:lnTo>
                  <a:lnTo>
                    <a:pt x="0" y="2418740"/>
                  </a:lnTo>
                  <a:lnTo>
                    <a:pt x="7620" y="2418740"/>
                  </a:lnTo>
                  <a:lnTo>
                    <a:pt x="7620" y="2426360"/>
                  </a:lnTo>
                  <a:close/>
                </a:path>
                <a:path w="1990725" h="3558540">
                  <a:moveTo>
                    <a:pt x="7620" y="2411120"/>
                  </a:moveTo>
                  <a:lnTo>
                    <a:pt x="0" y="2411120"/>
                  </a:lnTo>
                  <a:lnTo>
                    <a:pt x="0" y="2403500"/>
                  </a:lnTo>
                  <a:lnTo>
                    <a:pt x="7620" y="2403500"/>
                  </a:lnTo>
                  <a:lnTo>
                    <a:pt x="7620" y="2411120"/>
                  </a:lnTo>
                  <a:close/>
                </a:path>
                <a:path w="1990725" h="3558540">
                  <a:moveTo>
                    <a:pt x="7620" y="2395880"/>
                  </a:moveTo>
                  <a:lnTo>
                    <a:pt x="0" y="2395880"/>
                  </a:lnTo>
                  <a:lnTo>
                    <a:pt x="0" y="2388260"/>
                  </a:lnTo>
                  <a:lnTo>
                    <a:pt x="7620" y="2388260"/>
                  </a:lnTo>
                  <a:lnTo>
                    <a:pt x="7620" y="2395880"/>
                  </a:lnTo>
                  <a:close/>
                </a:path>
                <a:path w="1990725" h="3558540">
                  <a:moveTo>
                    <a:pt x="7620" y="2380640"/>
                  </a:moveTo>
                  <a:lnTo>
                    <a:pt x="0" y="2380640"/>
                  </a:lnTo>
                  <a:lnTo>
                    <a:pt x="0" y="2373020"/>
                  </a:lnTo>
                  <a:lnTo>
                    <a:pt x="7620" y="2373020"/>
                  </a:lnTo>
                  <a:lnTo>
                    <a:pt x="7620" y="2380640"/>
                  </a:lnTo>
                  <a:close/>
                </a:path>
                <a:path w="1990725" h="3558540">
                  <a:moveTo>
                    <a:pt x="7620" y="2365400"/>
                  </a:moveTo>
                  <a:lnTo>
                    <a:pt x="0" y="2365400"/>
                  </a:lnTo>
                  <a:lnTo>
                    <a:pt x="0" y="2357780"/>
                  </a:lnTo>
                  <a:lnTo>
                    <a:pt x="7620" y="2357780"/>
                  </a:lnTo>
                  <a:lnTo>
                    <a:pt x="7620" y="2365400"/>
                  </a:lnTo>
                  <a:close/>
                </a:path>
                <a:path w="1990725" h="3558540">
                  <a:moveTo>
                    <a:pt x="7620" y="2350160"/>
                  </a:moveTo>
                  <a:lnTo>
                    <a:pt x="0" y="2350160"/>
                  </a:lnTo>
                  <a:lnTo>
                    <a:pt x="0" y="2342540"/>
                  </a:lnTo>
                  <a:lnTo>
                    <a:pt x="7620" y="2342540"/>
                  </a:lnTo>
                  <a:lnTo>
                    <a:pt x="7620" y="2350160"/>
                  </a:lnTo>
                  <a:close/>
                </a:path>
                <a:path w="1990725" h="3558540">
                  <a:moveTo>
                    <a:pt x="7620" y="2334920"/>
                  </a:moveTo>
                  <a:lnTo>
                    <a:pt x="0" y="2334920"/>
                  </a:lnTo>
                  <a:lnTo>
                    <a:pt x="0" y="2327300"/>
                  </a:lnTo>
                  <a:lnTo>
                    <a:pt x="7620" y="2327300"/>
                  </a:lnTo>
                  <a:lnTo>
                    <a:pt x="7620" y="2334920"/>
                  </a:lnTo>
                  <a:close/>
                </a:path>
                <a:path w="1990725" h="3558540">
                  <a:moveTo>
                    <a:pt x="7620" y="2319680"/>
                  </a:moveTo>
                  <a:lnTo>
                    <a:pt x="0" y="2319680"/>
                  </a:lnTo>
                  <a:lnTo>
                    <a:pt x="0" y="2312060"/>
                  </a:lnTo>
                  <a:lnTo>
                    <a:pt x="7620" y="2312060"/>
                  </a:lnTo>
                  <a:lnTo>
                    <a:pt x="7620" y="2319680"/>
                  </a:lnTo>
                  <a:close/>
                </a:path>
                <a:path w="1990725" h="3558540">
                  <a:moveTo>
                    <a:pt x="7620" y="2304440"/>
                  </a:moveTo>
                  <a:lnTo>
                    <a:pt x="0" y="2304440"/>
                  </a:lnTo>
                  <a:lnTo>
                    <a:pt x="0" y="2296820"/>
                  </a:lnTo>
                  <a:lnTo>
                    <a:pt x="7620" y="2296820"/>
                  </a:lnTo>
                  <a:lnTo>
                    <a:pt x="7620" y="2304440"/>
                  </a:lnTo>
                  <a:close/>
                </a:path>
                <a:path w="1990725" h="3558540">
                  <a:moveTo>
                    <a:pt x="7620" y="2289200"/>
                  </a:moveTo>
                  <a:lnTo>
                    <a:pt x="0" y="2289200"/>
                  </a:lnTo>
                  <a:lnTo>
                    <a:pt x="0" y="2281580"/>
                  </a:lnTo>
                  <a:lnTo>
                    <a:pt x="7620" y="2281580"/>
                  </a:lnTo>
                  <a:lnTo>
                    <a:pt x="7620" y="2289200"/>
                  </a:lnTo>
                  <a:close/>
                </a:path>
                <a:path w="1990725" h="3558540">
                  <a:moveTo>
                    <a:pt x="7620" y="2273960"/>
                  </a:moveTo>
                  <a:lnTo>
                    <a:pt x="0" y="2273960"/>
                  </a:lnTo>
                  <a:lnTo>
                    <a:pt x="0" y="2266340"/>
                  </a:lnTo>
                  <a:lnTo>
                    <a:pt x="7620" y="2266340"/>
                  </a:lnTo>
                  <a:lnTo>
                    <a:pt x="7620" y="2273960"/>
                  </a:lnTo>
                  <a:close/>
                </a:path>
                <a:path w="1990725" h="3558540">
                  <a:moveTo>
                    <a:pt x="7620" y="2258720"/>
                  </a:moveTo>
                  <a:lnTo>
                    <a:pt x="0" y="2258720"/>
                  </a:lnTo>
                  <a:lnTo>
                    <a:pt x="0" y="2251100"/>
                  </a:lnTo>
                  <a:lnTo>
                    <a:pt x="7620" y="2251100"/>
                  </a:lnTo>
                  <a:lnTo>
                    <a:pt x="7620" y="2258720"/>
                  </a:lnTo>
                  <a:close/>
                </a:path>
                <a:path w="1990725" h="3558540">
                  <a:moveTo>
                    <a:pt x="7620" y="2243480"/>
                  </a:moveTo>
                  <a:lnTo>
                    <a:pt x="0" y="2243480"/>
                  </a:lnTo>
                  <a:lnTo>
                    <a:pt x="0" y="2235860"/>
                  </a:lnTo>
                  <a:lnTo>
                    <a:pt x="7620" y="2235860"/>
                  </a:lnTo>
                  <a:lnTo>
                    <a:pt x="7620" y="2243480"/>
                  </a:lnTo>
                  <a:close/>
                </a:path>
                <a:path w="1990725" h="3558540">
                  <a:moveTo>
                    <a:pt x="7620" y="2228240"/>
                  </a:moveTo>
                  <a:lnTo>
                    <a:pt x="0" y="2228240"/>
                  </a:lnTo>
                  <a:lnTo>
                    <a:pt x="0" y="2220620"/>
                  </a:lnTo>
                  <a:lnTo>
                    <a:pt x="7620" y="2220620"/>
                  </a:lnTo>
                  <a:lnTo>
                    <a:pt x="7620" y="2228240"/>
                  </a:lnTo>
                  <a:close/>
                </a:path>
                <a:path w="1990725" h="3558540">
                  <a:moveTo>
                    <a:pt x="7620" y="2213000"/>
                  </a:moveTo>
                  <a:lnTo>
                    <a:pt x="0" y="2213000"/>
                  </a:lnTo>
                  <a:lnTo>
                    <a:pt x="0" y="2205380"/>
                  </a:lnTo>
                  <a:lnTo>
                    <a:pt x="7620" y="2205380"/>
                  </a:lnTo>
                  <a:lnTo>
                    <a:pt x="7620" y="2213000"/>
                  </a:lnTo>
                  <a:close/>
                </a:path>
                <a:path w="1990725" h="3558540">
                  <a:moveTo>
                    <a:pt x="7620" y="2197760"/>
                  </a:moveTo>
                  <a:lnTo>
                    <a:pt x="0" y="2197760"/>
                  </a:lnTo>
                  <a:lnTo>
                    <a:pt x="0" y="2190140"/>
                  </a:lnTo>
                  <a:lnTo>
                    <a:pt x="7620" y="2190140"/>
                  </a:lnTo>
                  <a:lnTo>
                    <a:pt x="7620" y="2197760"/>
                  </a:lnTo>
                  <a:close/>
                </a:path>
                <a:path w="1990725" h="3558540">
                  <a:moveTo>
                    <a:pt x="7620" y="2182520"/>
                  </a:moveTo>
                  <a:lnTo>
                    <a:pt x="0" y="2182520"/>
                  </a:lnTo>
                  <a:lnTo>
                    <a:pt x="0" y="2174900"/>
                  </a:lnTo>
                  <a:lnTo>
                    <a:pt x="7620" y="2174900"/>
                  </a:lnTo>
                  <a:lnTo>
                    <a:pt x="7620" y="2182520"/>
                  </a:lnTo>
                  <a:close/>
                </a:path>
                <a:path w="1990725" h="3558540">
                  <a:moveTo>
                    <a:pt x="7620" y="2167280"/>
                  </a:moveTo>
                  <a:lnTo>
                    <a:pt x="0" y="2167280"/>
                  </a:lnTo>
                  <a:lnTo>
                    <a:pt x="0" y="2159660"/>
                  </a:lnTo>
                  <a:lnTo>
                    <a:pt x="7620" y="2159660"/>
                  </a:lnTo>
                  <a:lnTo>
                    <a:pt x="7620" y="2167280"/>
                  </a:lnTo>
                  <a:close/>
                </a:path>
                <a:path w="1990725" h="3558540">
                  <a:moveTo>
                    <a:pt x="7620" y="2152040"/>
                  </a:moveTo>
                  <a:lnTo>
                    <a:pt x="0" y="2152040"/>
                  </a:lnTo>
                  <a:lnTo>
                    <a:pt x="0" y="2144420"/>
                  </a:lnTo>
                  <a:lnTo>
                    <a:pt x="7620" y="2144420"/>
                  </a:lnTo>
                  <a:lnTo>
                    <a:pt x="7620" y="2152040"/>
                  </a:lnTo>
                  <a:close/>
                </a:path>
                <a:path w="1990725" h="3558540">
                  <a:moveTo>
                    <a:pt x="7620" y="2136800"/>
                  </a:moveTo>
                  <a:lnTo>
                    <a:pt x="0" y="2136800"/>
                  </a:lnTo>
                  <a:lnTo>
                    <a:pt x="0" y="2129180"/>
                  </a:lnTo>
                  <a:lnTo>
                    <a:pt x="7620" y="2129180"/>
                  </a:lnTo>
                  <a:lnTo>
                    <a:pt x="7620" y="2136800"/>
                  </a:lnTo>
                  <a:close/>
                </a:path>
                <a:path w="1990725" h="3558540">
                  <a:moveTo>
                    <a:pt x="7620" y="2121560"/>
                  </a:moveTo>
                  <a:lnTo>
                    <a:pt x="0" y="2121560"/>
                  </a:lnTo>
                  <a:lnTo>
                    <a:pt x="0" y="2113940"/>
                  </a:lnTo>
                  <a:lnTo>
                    <a:pt x="7620" y="2113940"/>
                  </a:lnTo>
                  <a:lnTo>
                    <a:pt x="7620" y="2121560"/>
                  </a:lnTo>
                  <a:close/>
                </a:path>
                <a:path w="1990725" h="3558540">
                  <a:moveTo>
                    <a:pt x="7620" y="2106320"/>
                  </a:moveTo>
                  <a:lnTo>
                    <a:pt x="0" y="2106320"/>
                  </a:lnTo>
                  <a:lnTo>
                    <a:pt x="0" y="2098700"/>
                  </a:lnTo>
                  <a:lnTo>
                    <a:pt x="7620" y="2098700"/>
                  </a:lnTo>
                  <a:lnTo>
                    <a:pt x="7620" y="2106320"/>
                  </a:lnTo>
                  <a:close/>
                </a:path>
                <a:path w="1990725" h="3558540">
                  <a:moveTo>
                    <a:pt x="7620" y="2091080"/>
                  </a:moveTo>
                  <a:lnTo>
                    <a:pt x="0" y="2091080"/>
                  </a:lnTo>
                  <a:lnTo>
                    <a:pt x="0" y="2083460"/>
                  </a:lnTo>
                  <a:lnTo>
                    <a:pt x="7620" y="2083460"/>
                  </a:lnTo>
                  <a:lnTo>
                    <a:pt x="7620" y="2091080"/>
                  </a:lnTo>
                  <a:close/>
                </a:path>
                <a:path w="1990725" h="3558540">
                  <a:moveTo>
                    <a:pt x="7620" y="2075840"/>
                  </a:moveTo>
                  <a:lnTo>
                    <a:pt x="0" y="2075840"/>
                  </a:lnTo>
                  <a:lnTo>
                    <a:pt x="0" y="2068220"/>
                  </a:lnTo>
                  <a:lnTo>
                    <a:pt x="7620" y="2068220"/>
                  </a:lnTo>
                  <a:lnTo>
                    <a:pt x="7620" y="2075840"/>
                  </a:lnTo>
                  <a:close/>
                </a:path>
                <a:path w="1990725" h="3558540">
                  <a:moveTo>
                    <a:pt x="7620" y="2060600"/>
                  </a:moveTo>
                  <a:lnTo>
                    <a:pt x="0" y="2060600"/>
                  </a:lnTo>
                  <a:lnTo>
                    <a:pt x="0" y="2052980"/>
                  </a:lnTo>
                  <a:lnTo>
                    <a:pt x="7620" y="2052980"/>
                  </a:lnTo>
                  <a:lnTo>
                    <a:pt x="7620" y="2060600"/>
                  </a:lnTo>
                  <a:close/>
                </a:path>
                <a:path w="1990725" h="3558540">
                  <a:moveTo>
                    <a:pt x="7620" y="2045360"/>
                  </a:moveTo>
                  <a:lnTo>
                    <a:pt x="0" y="2045360"/>
                  </a:lnTo>
                  <a:lnTo>
                    <a:pt x="0" y="2037740"/>
                  </a:lnTo>
                  <a:lnTo>
                    <a:pt x="7620" y="2037740"/>
                  </a:lnTo>
                  <a:lnTo>
                    <a:pt x="7620" y="2045360"/>
                  </a:lnTo>
                  <a:close/>
                </a:path>
                <a:path w="1990725" h="3558540">
                  <a:moveTo>
                    <a:pt x="7620" y="2030120"/>
                  </a:moveTo>
                  <a:lnTo>
                    <a:pt x="0" y="2030120"/>
                  </a:lnTo>
                  <a:lnTo>
                    <a:pt x="0" y="2022500"/>
                  </a:lnTo>
                  <a:lnTo>
                    <a:pt x="7620" y="2022500"/>
                  </a:lnTo>
                  <a:lnTo>
                    <a:pt x="7620" y="2030120"/>
                  </a:lnTo>
                  <a:close/>
                </a:path>
                <a:path w="1990725" h="3558540">
                  <a:moveTo>
                    <a:pt x="7620" y="2014880"/>
                  </a:moveTo>
                  <a:lnTo>
                    <a:pt x="0" y="2014880"/>
                  </a:lnTo>
                  <a:lnTo>
                    <a:pt x="0" y="2007260"/>
                  </a:lnTo>
                  <a:lnTo>
                    <a:pt x="7620" y="2007260"/>
                  </a:lnTo>
                  <a:lnTo>
                    <a:pt x="7620" y="2014880"/>
                  </a:lnTo>
                  <a:close/>
                </a:path>
                <a:path w="1990725" h="3558540">
                  <a:moveTo>
                    <a:pt x="7620" y="1999640"/>
                  </a:moveTo>
                  <a:lnTo>
                    <a:pt x="0" y="1999640"/>
                  </a:lnTo>
                  <a:lnTo>
                    <a:pt x="0" y="1992020"/>
                  </a:lnTo>
                  <a:lnTo>
                    <a:pt x="7620" y="1992020"/>
                  </a:lnTo>
                  <a:lnTo>
                    <a:pt x="7620" y="1999640"/>
                  </a:lnTo>
                  <a:close/>
                </a:path>
                <a:path w="1990725" h="3558540">
                  <a:moveTo>
                    <a:pt x="7620" y="1984400"/>
                  </a:moveTo>
                  <a:lnTo>
                    <a:pt x="0" y="1984400"/>
                  </a:lnTo>
                  <a:lnTo>
                    <a:pt x="0" y="1976780"/>
                  </a:lnTo>
                  <a:lnTo>
                    <a:pt x="7620" y="1976780"/>
                  </a:lnTo>
                  <a:lnTo>
                    <a:pt x="7620" y="1984400"/>
                  </a:lnTo>
                  <a:close/>
                </a:path>
                <a:path w="1990725" h="3558540">
                  <a:moveTo>
                    <a:pt x="7620" y="1969160"/>
                  </a:moveTo>
                  <a:lnTo>
                    <a:pt x="0" y="1969160"/>
                  </a:lnTo>
                  <a:lnTo>
                    <a:pt x="0" y="1961540"/>
                  </a:lnTo>
                  <a:lnTo>
                    <a:pt x="7620" y="1961540"/>
                  </a:lnTo>
                  <a:lnTo>
                    <a:pt x="7620" y="1969160"/>
                  </a:lnTo>
                  <a:close/>
                </a:path>
                <a:path w="1990725" h="3558540">
                  <a:moveTo>
                    <a:pt x="7620" y="1953920"/>
                  </a:moveTo>
                  <a:lnTo>
                    <a:pt x="0" y="1953920"/>
                  </a:lnTo>
                  <a:lnTo>
                    <a:pt x="0" y="1946300"/>
                  </a:lnTo>
                  <a:lnTo>
                    <a:pt x="7620" y="1946300"/>
                  </a:lnTo>
                  <a:lnTo>
                    <a:pt x="7620" y="1953920"/>
                  </a:lnTo>
                  <a:close/>
                </a:path>
                <a:path w="1990725" h="3558540">
                  <a:moveTo>
                    <a:pt x="7620" y="1938680"/>
                  </a:moveTo>
                  <a:lnTo>
                    <a:pt x="0" y="1938680"/>
                  </a:lnTo>
                  <a:lnTo>
                    <a:pt x="0" y="1931060"/>
                  </a:lnTo>
                  <a:lnTo>
                    <a:pt x="7620" y="1931060"/>
                  </a:lnTo>
                  <a:lnTo>
                    <a:pt x="7620" y="1938680"/>
                  </a:lnTo>
                  <a:close/>
                </a:path>
                <a:path w="1990725" h="3558540">
                  <a:moveTo>
                    <a:pt x="7620" y="1923440"/>
                  </a:moveTo>
                  <a:lnTo>
                    <a:pt x="0" y="1923440"/>
                  </a:lnTo>
                  <a:lnTo>
                    <a:pt x="0" y="1915820"/>
                  </a:lnTo>
                  <a:lnTo>
                    <a:pt x="7620" y="1915820"/>
                  </a:lnTo>
                  <a:lnTo>
                    <a:pt x="7620" y="1923440"/>
                  </a:lnTo>
                  <a:close/>
                </a:path>
                <a:path w="1990725" h="3558540">
                  <a:moveTo>
                    <a:pt x="7620" y="1908200"/>
                  </a:moveTo>
                  <a:lnTo>
                    <a:pt x="0" y="1908200"/>
                  </a:lnTo>
                  <a:lnTo>
                    <a:pt x="0" y="1900580"/>
                  </a:lnTo>
                  <a:lnTo>
                    <a:pt x="7620" y="1900580"/>
                  </a:lnTo>
                  <a:lnTo>
                    <a:pt x="7620" y="1908200"/>
                  </a:lnTo>
                  <a:close/>
                </a:path>
                <a:path w="1990725" h="3558540">
                  <a:moveTo>
                    <a:pt x="7620" y="1892960"/>
                  </a:moveTo>
                  <a:lnTo>
                    <a:pt x="0" y="1892960"/>
                  </a:lnTo>
                  <a:lnTo>
                    <a:pt x="0" y="1885340"/>
                  </a:lnTo>
                  <a:lnTo>
                    <a:pt x="7620" y="1885340"/>
                  </a:lnTo>
                  <a:lnTo>
                    <a:pt x="7620" y="1892960"/>
                  </a:lnTo>
                  <a:close/>
                </a:path>
                <a:path w="1990725" h="3558540">
                  <a:moveTo>
                    <a:pt x="7620" y="1877720"/>
                  </a:moveTo>
                  <a:lnTo>
                    <a:pt x="0" y="1877720"/>
                  </a:lnTo>
                  <a:lnTo>
                    <a:pt x="0" y="1870100"/>
                  </a:lnTo>
                  <a:lnTo>
                    <a:pt x="7620" y="1870100"/>
                  </a:lnTo>
                  <a:lnTo>
                    <a:pt x="7620" y="1877720"/>
                  </a:lnTo>
                  <a:close/>
                </a:path>
                <a:path w="1990725" h="3558540">
                  <a:moveTo>
                    <a:pt x="7620" y="1862480"/>
                  </a:moveTo>
                  <a:lnTo>
                    <a:pt x="0" y="1862480"/>
                  </a:lnTo>
                  <a:lnTo>
                    <a:pt x="0" y="1854860"/>
                  </a:lnTo>
                  <a:lnTo>
                    <a:pt x="7620" y="1854860"/>
                  </a:lnTo>
                  <a:lnTo>
                    <a:pt x="7620" y="1862480"/>
                  </a:lnTo>
                  <a:close/>
                </a:path>
                <a:path w="1990725" h="3558540">
                  <a:moveTo>
                    <a:pt x="7620" y="1847240"/>
                  </a:moveTo>
                  <a:lnTo>
                    <a:pt x="0" y="1847240"/>
                  </a:lnTo>
                  <a:lnTo>
                    <a:pt x="0" y="1839620"/>
                  </a:lnTo>
                  <a:lnTo>
                    <a:pt x="7620" y="1839620"/>
                  </a:lnTo>
                  <a:lnTo>
                    <a:pt x="7620" y="1847240"/>
                  </a:lnTo>
                  <a:close/>
                </a:path>
                <a:path w="1990725" h="3558540">
                  <a:moveTo>
                    <a:pt x="7620" y="1832000"/>
                  </a:moveTo>
                  <a:lnTo>
                    <a:pt x="0" y="1832000"/>
                  </a:lnTo>
                  <a:lnTo>
                    <a:pt x="0" y="1824380"/>
                  </a:lnTo>
                  <a:lnTo>
                    <a:pt x="7620" y="1824380"/>
                  </a:lnTo>
                  <a:lnTo>
                    <a:pt x="7620" y="1832000"/>
                  </a:lnTo>
                  <a:close/>
                </a:path>
                <a:path w="1990725" h="3558540">
                  <a:moveTo>
                    <a:pt x="7620" y="1816760"/>
                  </a:moveTo>
                  <a:lnTo>
                    <a:pt x="0" y="1816760"/>
                  </a:lnTo>
                  <a:lnTo>
                    <a:pt x="0" y="1809140"/>
                  </a:lnTo>
                  <a:lnTo>
                    <a:pt x="7620" y="1809140"/>
                  </a:lnTo>
                  <a:lnTo>
                    <a:pt x="7620" y="1816760"/>
                  </a:lnTo>
                  <a:close/>
                </a:path>
                <a:path w="1990725" h="3558540">
                  <a:moveTo>
                    <a:pt x="7620" y="1801520"/>
                  </a:moveTo>
                  <a:lnTo>
                    <a:pt x="0" y="1801520"/>
                  </a:lnTo>
                  <a:lnTo>
                    <a:pt x="0" y="1793900"/>
                  </a:lnTo>
                  <a:lnTo>
                    <a:pt x="7620" y="1793900"/>
                  </a:lnTo>
                  <a:lnTo>
                    <a:pt x="7620" y="1801520"/>
                  </a:lnTo>
                  <a:close/>
                </a:path>
                <a:path w="1990725" h="3558540">
                  <a:moveTo>
                    <a:pt x="7620" y="1786280"/>
                  </a:moveTo>
                  <a:lnTo>
                    <a:pt x="0" y="1786280"/>
                  </a:lnTo>
                  <a:lnTo>
                    <a:pt x="0" y="1778660"/>
                  </a:lnTo>
                  <a:lnTo>
                    <a:pt x="7620" y="1778660"/>
                  </a:lnTo>
                  <a:lnTo>
                    <a:pt x="7620" y="1786280"/>
                  </a:lnTo>
                  <a:close/>
                </a:path>
                <a:path w="1990725" h="3558540">
                  <a:moveTo>
                    <a:pt x="7620" y="1771040"/>
                  </a:moveTo>
                  <a:lnTo>
                    <a:pt x="0" y="1771040"/>
                  </a:lnTo>
                  <a:lnTo>
                    <a:pt x="0" y="1763420"/>
                  </a:lnTo>
                  <a:lnTo>
                    <a:pt x="7620" y="1763420"/>
                  </a:lnTo>
                  <a:lnTo>
                    <a:pt x="7620" y="1771040"/>
                  </a:lnTo>
                  <a:close/>
                </a:path>
                <a:path w="1990725" h="3558540">
                  <a:moveTo>
                    <a:pt x="7620" y="1755800"/>
                  </a:moveTo>
                  <a:lnTo>
                    <a:pt x="0" y="1755800"/>
                  </a:lnTo>
                  <a:lnTo>
                    <a:pt x="0" y="1748180"/>
                  </a:lnTo>
                  <a:lnTo>
                    <a:pt x="7620" y="1748180"/>
                  </a:lnTo>
                  <a:lnTo>
                    <a:pt x="7620" y="1755800"/>
                  </a:lnTo>
                  <a:close/>
                </a:path>
                <a:path w="1990725" h="3558540">
                  <a:moveTo>
                    <a:pt x="7620" y="1740560"/>
                  </a:moveTo>
                  <a:lnTo>
                    <a:pt x="0" y="1740560"/>
                  </a:lnTo>
                  <a:lnTo>
                    <a:pt x="0" y="1732940"/>
                  </a:lnTo>
                  <a:lnTo>
                    <a:pt x="7620" y="1732940"/>
                  </a:lnTo>
                  <a:lnTo>
                    <a:pt x="7620" y="1740560"/>
                  </a:lnTo>
                  <a:close/>
                </a:path>
                <a:path w="1990725" h="3558540">
                  <a:moveTo>
                    <a:pt x="7620" y="1725320"/>
                  </a:moveTo>
                  <a:lnTo>
                    <a:pt x="0" y="1725320"/>
                  </a:lnTo>
                  <a:lnTo>
                    <a:pt x="0" y="1717700"/>
                  </a:lnTo>
                  <a:lnTo>
                    <a:pt x="7620" y="1717700"/>
                  </a:lnTo>
                  <a:lnTo>
                    <a:pt x="7620" y="1725320"/>
                  </a:lnTo>
                  <a:close/>
                </a:path>
                <a:path w="1990725" h="3558540">
                  <a:moveTo>
                    <a:pt x="7620" y="1710080"/>
                  </a:moveTo>
                  <a:lnTo>
                    <a:pt x="0" y="1710080"/>
                  </a:lnTo>
                  <a:lnTo>
                    <a:pt x="0" y="1702460"/>
                  </a:lnTo>
                  <a:lnTo>
                    <a:pt x="7620" y="1702460"/>
                  </a:lnTo>
                  <a:lnTo>
                    <a:pt x="7620" y="1710080"/>
                  </a:lnTo>
                  <a:close/>
                </a:path>
                <a:path w="1990725" h="3558540">
                  <a:moveTo>
                    <a:pt x="7620" y="1694840"/>
                  </a:moveTo>
                  <a:lnTo>
                    <a:pt x="0" y="1694840"/>
                  </a:lnTo>
                  <a:lnTo>
                    <a:pt x="0" y="1687220"/>
                  </a:lnTo>
                  <a:lnTo>
                    <a:pt x="7620" y="1687220"/>
                  </a:lnTo>
                  <a:lnTo>
                    <a:pt x="7620" y="1694840"/>
                  </a:lnTo>
                  <a:close/>
                </a:path>
                <a:path w="1990725" h="3558540">
                  <a:moveTo>
                    <a:pt x="7620" y="1679600"/>
                  </a:moveTo>
                  <a:lnTo>
                    <a:pt x="0" y="1679600"/>
                  </a:lnTo>
                  <a:lnTo>
                    <a:pt x="0" y="1671980"/>
                  </a:lnTo>
                  <a:lnTo>
                    <a:pt x="7620" y="1671980"/>
                  </a:lnTo>
                  <a:lnTo>
                    <a:pt x="7620" y="1679600"/>
                  </a:lnTo>
                  <a:close/>
                </a:path>
                <a:path w="1990725" h="3558540">
                  <a:moveTo>
                    <a:pt x="7620" y="1664360"/>
                  </a:moveTo>
                  <a:lnTo>
                    <a:pt x="0" y="1664360"/>
                  </a:lnTo>
                  <a:lnTo>
                    <a:pt x="0" y="1656740"/>
                  </a:lnTo>
                  <a:lnTo>
                    <a:pt x="7620" y="1656740"/>
                  </a:lnTo>
                  <a:lnTo>
                    <a:pt x="7620" y="1664360"/>
                  </a:lnTo>
                  <a:close/>
                </a:path>
                <a:path w="1990725" h="3558540">
                  <a:moveTo>
                    <a:pt x="7620" y="1649120"/>
                  </a:moveTo>
                  <a:lnTo>
                    <a:pt x="0" y="1649120"/>
                  </a:lnTo>
                  <a:lnTo>
                    <a:pt x="0" y="1641500"/>
                  </a:lnTo>
                  <a:lnTo>
                    <a:pt x="7620" y="1641500"/>
                  </a:lnTo>
                  <a:lnTo>
                    <a:pt x="7620" y="1649120"/>
                  </a:lnTo>
                  <a:close/>
                </a:path>
                <a:path w="1990725" h="3558540">
                  <a:moveTo>
                    <a:pt x="7620" y="1633880"/>
                  </a:moveTo>
                  <a:lnTo>
                    <a:pt x="0" y="1633880"/>
                  </a:lnTo>
                  <a:lnTo>
                    <a:pt x="0" y="1626260"/>
                  </a:lnTo>
                  <a:lnTo>
                    <a:pt x="7620" y="1626260"/>
                  </a:lnTo>
                  <a:lnTo>
                    <a:pt x="7620" y="1633880"/>
                  </a:lnTo>
                  <a:close/>
                </a:path>
                <a:path w="1990725" h="3558540">
                  <a:moveTo>
                    <a:pt x="7620" y="1618640"/>
                  </a:moveTo>
                  <a:lnTo>
                    <a:pt x="0" y="1618640"/>
                  </a:lnTo>
                  <a:lnTo>
                    <a:pt x="0" y="1611020"/>
                  </a:lnTo>
                  <a:lnTo>
                    <a:pt x="7620" y="1611020"/>
                  </a:lnTo>
                  <a:lnTo>
                    <a:pt x="7620" y="1618640"/>
                  </a:lnTo>
                  <a:close/>
                </a:path>
                <a:path w="1990725" h="3558540">
                  <a:moveTo>
                    <a:pt x="7620" y="1603400"/>
                  </a:moveTo>
                  <a:lnTo>
                    <a:pt x="0" y="1603400"/>
                  </a:lnTo>
                  <a:lnTo>
                    <a:pt x="0" y="1595780"/>
                  </a:lnTo>
                  <a:lnTo>
                    <a:pt x="7620" y="1595780"/>
                  </a:lnTo>
                  <a:lnTo>
                    <a:pt x="7620" y="1603400"/>
                  </a:lnTo>
                  <a:close/>
                </a:path>
                <a:path w="1990725" h="3558540">
                  <a:moveTo>
                    <a:pt x="7620" y="1588160"/>
                  </a:moveTo>
                  <a:lnTo>
                    <a:pt x="0" y="1588160"/>
                  </a:lnTo>
                  <a:lnTo>
                    <a:pt x="0" y="1580540"/>
                  </a:lnTo>
                  <a:lnTo>
                    <a:pt x="7620" y="1580540"/>
                  </a:lnTo>
                  <a:lnTo>
                    <a:pt x="7620" y="1588160"/>
                  </a:lnTo>
                  <a:close/>
                </a:path>
                <a:path w="1990725" h="3558540">
                  <a:moveTo>
                    <a:pt x="7620" y="1572920"/>
                  </a:moveTo>
                  <a:lnTo>
                    <a:pt x="0" y="1572920"/>
                  </a:lnTo>
                  <a:lnTo>
                    <a:pt x="0" y="1565300"/>
                  </a:lnTo>
                  <a:lnTo>
                    <a:pt x="7620" y="1565300"/>
                  </a:lnTo>
                  <a:lnTo>
                    <a:pt x="7620" y="1572920"/>
                  </a:lnTo>
                  <a:close/>
                </a:path>
                <a:path w="1990725" h="3558540">
                  <a:moveTo>
                    <a:pt x="7620" y="1557680"/>
                  </a:moveTo>
                  <a:lnTo>
                    <a:pt x="0" y="1557680"/>
                  </a:lnTo>
                  <a:lnTo>
                    <a:pt x="0" y="1550060"/>
                  </a:lnTo>
                  <a:lnTo>
                    <a:pt x="7620" y="1550060"/>
                  </a:lnTo>
                  <a:lnTo>
                    <a:pt x="7620" y="1557680"/>
                  </a:lnTo>
                  <a:close/>
                </a:path>
                <a:path w="1990725" h="3558540">
                  <a:moveTo>
                    <a:pt x="7620" y="1542440"/>
                  </a:moveTo>
                  <a:lnTo>
                    <a:pt x="0" y="1542440"/>
                  </a:lnTo>
                  <a:lnTo>
                    <a:pt x="0" y="1534820"/>
                  </a:lnTo>
                  <a:lnTo>
                    <a:pt x="7620" y="1534820"/>
                  </a:lnTo>
                  <a:lnTo>
                    <a:pt x="7620" y="1542440"/>
                  </a:lnTo>
                  <a:close/>
                </a:path>
                <a:path w="1990725" h="3558540">
                  <a:moveTo>
                    <a:pt x="7620" y="1527200"/>
                  </a:moveTo>
                  <a:lnTo>
                    <a:pt x="0" y="1527200"/>
                  </a:lnTo>
                  <a:lnTo>
                    <a:pt x="0" y="1519580"/>
                  </a:lnTo>
                  <a:lnTo>
                    <a:pt x="7620" y="1519580"/>
                  </a:lnTo>
                  <a:lnTo>
                    <a:pt x="7620" y="1527200"/>
                  </a:lnTo>
                  <a:close/>
                </a:path>
                <a:path w="1990725" h="3558540">
                  <a:moveTo>
                    <a:pt x="7620" y="1511960"/>
                  </a:moveTo>
                  <a:lnTo>
                    <a:pt x="0" y="1511960"/>
                  </a:lnTo>
                  <a:lnTo>
                    <a:pt x="0" y="1504340"/>
                  </a:lnTo>
                  <a:lnTo>
                    <a:pt x="7620" y="1504340"/>
                  </a:lnTo>
                  <a:lnTo>
                    <a:pt x="7620" y="1511960"/>
                  </a:lnTo>
                  <a:close/>
                </a:path>
                <a:path w="1990725" h="3558540">
                  <a:moveTo>
                    <a:pt x="7620" y="1496720"/>
                  </a:moveTo>
                  <a:lnTo>
                    <a:pt x="0" y="1496720"/>
                  </a:lnTo>
                  <a:lnTo>
                    <a:pt x="0" y="1489100"/>
                  </a:lnTo>
                  <a:lnTo>
                    <a:pt x="7620" y="1489100"/>
                  </a:lnTo>
                  <a:lnTo>
                    <a:pt x="7620" y="1496720"/>
                  </a:lnTo>
                  <a:close/>
                </a:path>
                <a:path w="1990725" h="3558540">
                  <a:moveTo>
                    <a:pt x="7620" y="1481480"/>
                  </a:moveTo>
                  <a:lnTo>
                    <a:pt x="0" y="1481480"/>
                  </a:lnTo>
                  <a:lnTo>
                    <a:pt x="0" y="1473860"/>
                  </a:lnTo>
                  <a:lnTo>
                    <a:pt x="7620" y="1473860"/>
                  </a:lnTo>
                  <a:lnTo>
                    <a:pt x="7620" y="1481480"/>
                  </a:lnTo>
                  <a:close/>
                </a:path>
                <a:path w="1990725" h="3558540">
                  <a:moveTo>
                    <a:pt x="7620" y="1466240"/>
                  </a:moveTo>
                  <a:lnTo>
                    <a:pt x="0" y="1466240"/>
                  </a:lnTo>
                  <a:lnTo>
                    <a:pt x="0" y="1458620"/>
                  </a:lnTo>
                  <a:lnTo>
                    <a:pt x="7620" y="1458620"/>
                  </a:lnTo>
                  <a:lnTo>
                    <a:pt x="7620" y="1466240"/>
                  </a:lnTo>
                  <a:close/>
                </a:path>
                <a:path w="1990725" h="3558540">
                  <a:moveTo>
                    <a:pt x="7620" y="1451000"/>
                  </a:moveTo>
                  <a:lnTo>
                    <a:pt x="0" y="1451000"/>
                  </a:lnTo>
                  <a:lnTo>
                    <a:pt x="0" y="1443380"/>
                  </a:lnTo>
                  <a:lnTo>
                    <a:pt x="7620" y="1443380"/>
                  </a:lnTo>
                  <a:lnTo>
                    <a:pt x="7620" y="1451000"/>
                  </a:lnTo>
                  <a:close/>
                </a:path>
                <a:path w="1990725" h="3558540">
                  <a:moveTo>
                    <a:pt x="7620" y="1435760"/>
                  </a:moveTo>
                  <a:lnTo>
                    <a:pt x="0" y="1435760"/>
                  </a:lnTo>
                  <a:lnTo>
                    <a:pt x="0" y="1428140"/>
                  </a:lnTo>
                  <a:lnTo>
                    <a:pt x="7620" y="1428140"/>
                  </a:lnTo>
                  <a:lnTo>
                    <a:pt x="7620" y="1435760"/>
                  </a:lnTo>
                  <a:close/>
                </a:path>
                <a:path w="1990725" h="3558540">
                  <a:moveTo>
                    <a:pt x="7620" y="1420520"/>
                  </a:moveTo>
                  <a:lnTo>
                    <a:pt x="0" y="1420520"/>
                  </a:lnTo>
                  <a:lnTo>
                    <a:pt x="0" y="1412900"/>
                  </a:lnTo>
                  <a:lnTo>
                    <a:pt x="7620" y="1412900"/>
                  </a:lnTo>
                  <a:lnTo>
                    <a:pt x="7620" y="1420520"/>
                  </a:lnTo>
                  <a:close/>
                </a:path>
                <a:path w="1990725" h="3558540">
                  <a:moveTo>
                    <a:pt x="7620" y="1405280"/>
                  </a:moveTo>
                  <a:lnTo>
                    <a:pt x="0" y="1405280"/>
                  </a:lnTo>
                  <a:lnTo>
                    <a:pt x="0" y="1397660"/>
                  </a:lnTo>
                  <a:lnTo>
                    <a:pt x="7620" y="1397660"/>
                  </a:lnTo>
                  <a:lnTo>
                    <a:pt x="7620" y="1405280"/>
                  </a:lnTo>
                  <a:close/>
                </a:path>
                <a:path w="1990725" h="3558540">
                  <a:moveTo>
                    <a:pt x="7620" y="1390040"/>
                  </a:moveTo>
                  <a:lnTo>
                    <a:pt x="0" y="1390040"/>
                  </a:lnTo>
                  <a:lnTo>
                    <a:pt x="0" y="1382420"/>
                  </a:lnTo>
                  <a:lnTo>
                    <a:pt x="7620" y="1382420"/>
                  </a:lnTo>
                  <a:lnTo>
                    <a:pt x="7620" y="1390040"/>
                  </a:lnTo>
                  <a:close/>
                </a:path>
                <a:path w="1990725" h="3558540">
                  <a:moveTo>
                    <a:pt x="7620" y="1374800"/>
                  </a:moveTo>
                  <a:lnTo>
                    <a:pt x="0" y="1374800"/>
                  </a:lnTo>
                  <a:lnTo>
                    <a:pt x="0" y="1367180"/>
                  </a:lnTo>
                  <a:lnTo>
                    <a:pt x="7620" y="1367180"/>
                  </a:lnTo>
                  <a:lnTo>
                    <a:pt x="7620" y="1374800"/>
                  </a:lnTo>
                  <a:close/>
                </a:path>
                <a:path w="1990725" h="3558540">
                  <a:moveTo>
                    <a:pt x="7620" y="1359560"/>
                  </a:moveTo>
                  <a:lnTo>
                    <a:pt x="0" y="1359560"/>
                  </a:lnTo>
                  <a:lnTo>
                    <a:pt x="0" y="1351940"/>
                  </a:lnTo>
                  <a:lnTo>
                    <a:pt x="7620" y="1351940"/>
                  </a:lnTo>
                  <a:lnTo>
                    <a:pt x="7620" y="1359560"/>
                  </a:lnTo>
                  <a:close/>
                </a:path>
                <a:path w="1990725" h="3558540">
                  <a:moveTo>
                    <a:pt x="7620" y="1344320"/>
                  </a:moveTo>
                  <a:lnTo>
                    <a:pt x="0" y="1344320"/>
                  </a:lnTo>
                  <a:lnTo>
                    <a:pt x="0" y="1336700"/>
                  </a:lnTo>
                  <a:lnTo>
                    <a:pt x="7620" y="1336700"/>
                  </a:lnTo>
                  <a:lnTo>
                    <a:pt x="7620" y="1344320"/>
                  </a:lnTo>
                  <a:close/>
                </a:path>
                <a:path w="1990725" h="3558540">
                  <a:moveTo>
                    <a:pt x="7620" y="1329080"/>
                  </a:moveTo>
                  <a:lnTo>
                    <a:pt x="0" y="1329080"/>
                  </a:lnTo>
                  <a:lnTo>
                    <a:pt x="0" y="1321460"/>
                  </a:lnTo>
                  <a:lnTo>
                    <a:pt x="7620" y="1321460"/>
                  </a:lnTo>
                  <a:lnTo>
                    <a:pt x="7620" y="1329080"/>
                  </a:lnTo>
                  <a:close/>
                </a:path>
                <a:path w="1990725" h="3558540">
                  <a:moveTo>
                    <a:pt x="7620" y="1313840"/>
                  </a:moveTo>
                  <a:lnTo>
                    <a:pt x="0" y="1313840"/>
                  </a:lnTo>
                  <a:lnTo>
                    <a:pt x="0" y="1306220"/>
                  </a:lnTo>
                  <a:lnTo>
                    <a:pt x="7620" y="1306220"/>
                  </a:lnTo>
                  <a:lnTo>
                    <a:pt x="7620" y="1313840"/>
                  </a:lnTo>
                  <a:close/>
                </a:path>
                <a:path w="1990725" h="3558540">
                  <a:moveTo>
                    <a:pt x="7620" y="1298600"/>
                  </a:moveTo>
                  <a:lnTo>
                    <a:pt x="0" y="1298600"/>
                  </a:lnTo>
                  <a:lnTo>
                    <a:pt x="0" y="1290980"/>
                  </a:lnTo>
                  <a:lnTo>
                    <a:pt x="7620" y="1290980"/>
                  </a:lnTo>
                  <a:lnTo>
                    <a:pt x="7620" y="1298600"/>
                  </a:lnTo>
                  <a:close/>
                </a:path>
                <a:path w="1990725" h="3558540">
                  <a:moveTo>
                    <a:pt x="7620" y="1283360"/>
                  </a:moveTo>
                  <a:lnTo>
                    <a:pt x="0" y="1283360"/>
                  </a:lnTo>
                  <a:lnTo>
                    <a:pt x="0" y="1275740"/>
                  </a:lnTo>
                  <a:lnTo>
                    <a:pt x="7620" y="1275740"/>
                  </a:lnTo>
                  <a:lnTo>
                    <a:pt x="7620" y="1283360"/>
                  </a:lnTo>
                  <a:close/>
                </a:path>
                <a:path w="1990725" h="3558540">
                  <a:moveTo>
                    <a:pt x="7620" y="1268120"/>
                  </a:moveTo>
                  <a:lnTo>
                    <a:pt x="0" y="1268120"/>
                  </a:lnTo>
                  <a:lnTo>
                    <a:pt x="0" y="1260500"/>
                  </a:lnTo>
                  <a:lnTo>
                    <a:pt x="7620" y="1260500"/>
                  </a:lnTo>
                  <a:lnTo>
                    <a:pt x="7620" y="1268120"/>
                  </a:lnTo>
                  <a:close/>
                </a:path>
                <a:path w="1990725" h="3558540">
                  <a:moveTo>
                    <a:pt x="7620" y="1252880"/>
                  </a:moveTo>
                  <a:lnTo>
                    <a:pt x="0" y="1252880"/>
                  </a:lnTo>
                  <a:lnTo>
                    <a:pt x="0" y="1245260"/>
                  </a:lnTo>
                  <a:lnTo>
                    <a:pt x="7620" y="1245260"/>
                  </a:lnTo>
                  <a:lnTo>
                    <a:pt x="7620" y="1252880"/>
                  </a:lnTo>
                  <a:close/>
                </a:path>
                <a:path w="1990725" h="3558540">
                  <a:moveTo>
                    <a:pt x="7620" y="1237640"/>
                  </a:moveTo>
                  <a:lnTo>
                    <a:pt x="0" y="1237640"/>
                  </a:lnTo>
                  <a:lnTo>
                    <a:pt x="0" y="1230020"/>
                  </a:lnTo>
                  <a:lnTo>
                    <a:pt x="7620" y="1230020"/>
                  </a:lnTo>
                  <a:lnTo>
                    <a:pt x="7620" y="1237640"/>
                  </a:lnTo>
                  <a:close/>
                </a:path>
                <a:path w="1990725" h="3558540">
                  <a:moveTo>
                    <a:pt x="7620" y="1222400"/>
                  </a:moveTo>
                  <a:lnTo>
                    <a:pt x="0" y="1222400"/>
                  </a:lnTo>
                  <a:lnTo>
                    <a:pt x="0" y="1214780"/>
                  </a:lnTo>
                  <a:lnTo>
                    <a:pt x="7620" y="1214780"/>
                  </a:lnTo>
                  <a:lnTo>
                    <a:pt x="7620" y="1222400"/>
                  </a:lnTo>
                  <a:close/>
                </a:path>
                <a:path w="1990725" h="3558540">
                  <a:moveTo>
                    <a:pt x="7620" y="1207160"/>
                  </a:moveTo>
                  <a:lnTo>
                    <a:pt x="0" y="1207160"/>
                  </a:lnTo>
                  <a:lnTo>
                    <a:pt x="0" y="1199540"/>
                  </a:lnTo>
                  <a:lnTo>
                    <a:pt x="7620" y="1199540"/>
                  </a:lnTo>
                  <a:lnTo>
                    <a:pt x="7620" y="1207160"/>
                  </a:lnTo>
                  <a:close/>
                </a:path>
                <a:path w="1990725" h="3558540">
                  <a:moveTo>
                    <a:pt x="7620" y="1191920"/>
                  </a:moveTo>
                  <a:lnTo>
                    <a:pt x="0" y="1191920"/>
                  </a:lnTo>
                  <a:lnTo>
                    <a:pt x="0" y="1184300"/>
                  </a:lnTo>
                  <a:lnTo>
                    <a:pt x="7620" y="1184300"/>
                  </a:lnTo>
                  <a:lnTo>
                    <a:pt x="7620" y="1191920"/>
                  </a:lnTo>
                  <a:close/>
                </a:path>
                <a:path w="1990725" h="3558540">
                  <a:moveTo>
                    <a:pt x="7620" y="1176680"/>
                  </a:moveTo>
                  <a:lnTo>
                    <a:pt x="0" y="1176680"/>
                  </a:lnTo>
                  <a:lnTo>
                    <a:pt x="0" y="1169060"/>
                  </a:lnTo>
                  <a:lnTo>
                    <a:pt x="7620" y="1169060"/>
                  </a:lnTo>
                  <a:lnTo>
                    <a:pt x="7620" y="1176680"/>
                  </a:lnTo>
                  <a:close/>
                </a:path>
                <a:path w="1990725" h="3558540">
                  <a:moveTo>
                    <a:pt x="7620" y="1161440"/>
                  </a:moveTo>
                  <a:lnTo>
                    <a:pt x="0" y="1161440"/>
                  </a:lnTo>
                  <a:lnTo>
                    <a:pt x="0" y="1153820"/>
                  </a:lnTo>
                  <a:lnTo>
                    <a:pt x="7620" y="1153820"/>
                  </a:lnTo>
                  <a:lnTo>
                    <a:pt x="7620" y="1161440"/>
                  </a:lnTo>
                  <a:close/>
                </a:path>
                <a:path w="1990725" h="3558540">
                  <a:moveTo>
                    <a:pt x="7620" y="1146200"/>
                  </a:moveTo>
                  <a:lnTo>
                    <a:pt x="0" y="1146200"/>
                  </a:lnTo>
                  <a:lnTo>
                    <a:pt x="0" y="1138580"/>
                  </a:lnTo>
                  <a:lnTo>
                    <a:pt x="7620" y="1138580"/>
                  </a:lnTo>
                  <a:lnTo>
                    <a:pt x="7620" y="1146200"/>
                  </a:lnTo>
                  <a:close/>
                </a:path>
                <a:path w="1990725" h="3558540">
                  <a:moveTo>
                    <a:pt x="7620" y="1130960"/>
                  </a:moveTo>
                  <a:lnTo>
                    <a:pt x="0" y="1130960"/>
                  </a:lnTo>
                  <a:lnTo>
                    <a:pt x="0" y="1123340"/>
                  </a:lnTo>
                  <a:lnTo>
                    <a:pt x="7620" y="1123340"/>
                  </a:lnTo>
                  <a:lnTo>
                    <a:pt x="7620" y="1130960"/>
                  </a:lnTo>
                  <a:close/>
                </a:path>
                <a:path w="1990725" h="3558540">
                  <a:moveTo>
                    <a:pt x="7620" y="1115720"/>
                  </a:moveTo>
                  <a:lnTo>
                    <a:pt x="0" y="1115720"/>
                  </a:lnTo>
                  <a:lnTo>
                    <a:pt x="0" y="1108100"/>
                  </a:lnTo>
                  <a:lnTo>
                    <a:pt x="7620" y="1108100"/>
                  </a:lnTo>
                  <a:lnTo>
                    <a:pt x="7620" y="1115720"/>
                  </a:lnTo>
                  <a:close/>
                </a:path>
                <a:path w="1990725" h="3558540">
                  <a:moveTo>
                    <a:pt x="7620" y="1100480"/>
                  </a:moveTo>
                  <a:lnTo>
                    <a:pt x="0" y="1100480"/>
                  </a:lnTo>
                  <a:lnTo>
                    <a:pt x="0" y="1092860"/>
                  </a:lnTo>
                  <a:lnTo>
                    <a:pt x="7620" y="1092860"/>
                  </a:lnTo>
                  <a:lnTo>
                    <a:pt x="7620" y="1100480"/>
                  </a:lnTo>
                  <a:close/>
                </a:path>
                <a:path w="1990725" h="3558540">
                  <a:moveTo>
                    <a:pt x="7620" y="1085240"/>
                  </a:moveTo>
                  <a:lnTo>
                    <a:pt x="0" y="1085240"/>
                  </a:lnTo>
                  <a:lnTo>
                    <a:pt x="0" y="1077620"/>
                  </a:lnTo>
                  <a:lnTo>
                    <a:pt x="7620" y="1077620"/>
                  </a:lnTo>
                  <a:lnTo>
                    <a:pt x="7620" y="1085240"/>
                  </a:lnTo>
                  <a:close/>
                </a:path>
                <a:path w="1990725" h="3558540">
                  <a:moveTo>
                    <a:pt x="7620" y="1070000"/>
                  </a:moveTo>
                  <a:lnTo>
                    <a:pt x="0" y="1070000"/>
                  </a:lnTo>
                  <a:lnTo>
                    <a:pt x="0" y="1062380"/>
                  </a:lnTo>
                  <a:lnTo>
                    <a:pt x="7620" y="1062380"/>
                  </a:lnTo>
                  <a:lnTo>
                    <a:pt x="7620" y="1070000"/>
                  </a:lnTo>
                  <a:close/>
                </a:path>
                <a:path w="1990725" h="3558540">
                  <a:moveTo>
                    <a:pt x="7620" y="1054760"/>
                  </a:moveTo>
                  <a:lnTo>
                    <a:pt x="0" y="1054760"/>
                  </a:lnTo>
                  <a:lnTo>
                    <a:pt x="0" y="1047140"/>
                  </a:lnTo>
                  <a:lnTo>
                    <a:pt x="7620" y="1047140"/>
                  </a:lnTo>
                  <a:lnTo>
                    <a:pt x="7620" y="1054760"/>
                  </a:lnTo>
                  <a:close/>
                </a:path>
                <a:path w="1990725" h="3558540">
                  <a:moveTo>
                    <a:pt x="7620" y="1039520"/>
                  </a:moveTo>
                  <a:lnTo>
                    <a:pt x="0" y="1039520"/>
                  </a:lnTo>
                  <a:lnTo>
                    <a:pt x="0" y="1031900"/>
                  </a:lnTo>
                  <a:lnTo>
                    <a:pt x="7620" y="1031900"/>
                  </a:lnTo>
                  <a:lnTo>
                    <a:pt x="7620" y="1039520"/>
                  </a:lnTo>
                  <a:close/>
                </a:path>
                <a:path w="1990725" h="3558540">
                  <a:moveTo>
                    <a:pt x="7620" y="1024280"/>
                  </a:moveTo>
                  <a:lnTo>
                    <a:pt x="0" y="1024280"/>
                  </a:lnTo>
                  <a:lnTo>
                    <a:pt x="0" y="1016660"/>
                  </a:lnTo>
                  <a:lnTo>
                    <a:pt x="7620" y="1016660"/>
                  </a:lnTo>
                  <a:lnTo>
                    <a:pt x="7620" y="1024280"/>
                  </a:lnTo>
                  <a:close/>
                </a:path>
                <a:path w="1990725" h="3558540">
                  <a:moveTo>
                    <a:pt x="7620" y="1009040"/>
                  </a:moveTo>
                  <a:lnTo>
                    <a:pt x="0" y="1009040"/>
                  </a:lnTo>
                  <a:lnTo>
                    <a:pt x="0" y="1001420"/>
                  </a:lnTo>
                  <a:lnTo>
                    <a:pt x="7620" y="1001420"/>
                  </a:lnTo>
                  <a:lnTo>
                    <a:pt x="7620" y="1009040"/>
                  </a:lnTo>
                  <a:close/>
                </a:path>
                <a:path w="1990725" h="3558540">
                  <a:moveTo>
                    <a:pt x="7620" y="993800"/>
                  </a:moveTo>
                  <a:lnTo>
                    <a:pt x="0" y="993800"/>
                  </a:lnTo>
                  <a:lnTo>
                    <a:pt x="0" y="986180"/>
                  </a:lnTo>
                  <a:lnTo>
                    <a:pt x="7620" y="986180"/>
                  </a:lnTo>
                  <a:lnTo>
                    <a:pt x="7620" y="993800"/>
                  </a:lnTo>
                  <a:close/>
                </a:path>
                <a:path w="1990725" h="3558540">
                  <a:moveTo>
                    <a:pt x="7620" y="978560"/>
                  </a:moveTo>
                  <a:lnTo>
                    <a:pt x="0" y="978560"/>
                  </a:lnTo>
                  <a:lnTo>
                    <a:pt x="0" y="970940"/>
                  </a:lnTo>
                  <a:lnTo>
                    <a:pt x="7620" y="970940"/>
                  </a:lnTo>
                  <a:lnTo>
                    <a:pt x="7620" y="978560"/>
                  </a:lnTo>
                  <a:close/>
                </a:path>
                <a:path w="1990725" h="3558540">
                  <a:moveTo>
                    <a:pt x="7620" y="963320"/>
                  </a:moveTo>
                  <a:lnTo>
                    <a:pt x="0" y="963320"/>
                  </a:lnTo>
                  <a:lnTo>
                    <a:pt x="0" y="955700"/>
                  </a:lnTo>
                  <a:lnTo>
                    <a:pt x="7620" y="955700"/>
                  </a:lnTo>
                  <a:lnTo>
                    <a:pt x="7620" y="963320"/>
                  </a:lnTo>
                  <a:close/>
                </a:path>
                <a:path w="1990725" h="3558540">
                  <a:moveTo>
                    <a:pt x="7620" y="948080"/>
                  </a:moveTo>
                  <a:lnTo>
                    <a:pt x="0" y="948080"/>
                  </a:lnTo>
                  <a:lnTo>
                    <a:pt x="0" y="940460"/>
                  </a:lnTo>
                  <a:lnTo>
                    <a:pt x="7620" y="940460"/>
                  </a:lnTo>
                  <a:lnTo>
                    <a:pt x="7620" y="948080"/>
                  </a:lnTo>
                  <a:close/>
                </a:path>
                <a:path w="1990725" h="3558540">
                  <a:moveTo>
                    <a:pt x="7620" y="932840"/>
                  </a:moveTo>
                  <a:lnTo>
                    <a:pt x="0" y="932840"/>
                  </a:lnTo>
                  <a:lnTo>
                    <a:pt x="0" y="925220"/>
                  </a:lnTo>
                  <a:lnTo>
                    <a:pt x="7620" y="925220"/>
                  </a:lnTo>
                  <a:lnTo>
                    <a:pt x="7620" y="932840"/>
                  </a:lnTo>
                  <a:close/>
                </a:path>
                <a:path w="1990725" h="3558540">
                  <a:moveTo>
                    <a:pt x="7620" y="917600"/>
                  </a:moveTo>
                  <a:lnTo>
                    <a:pt x="0" y="917600"/>
                  </a:lnTo>
                  <a:lnTo>
                    <a:pt x="0" y="909980"/>
                  </a:lnTo>
                  <a:lnTo>
                    <a:pt x="7620" y="909980"/>
                  </a:lnTo>
                  <a:lnTo>
                    <a:pt x="7620" y="917600"/>
                  </a:lnTo>
                  <a:close/>
                </a:path>
                <a:path w="1990725" h="3558540">
                  <a:moveTo>
                    <a:pt x="7620" y="902360"/>
                  </a:moveTo>
                  <a:lnTo>
                    <a:pt x="0" y="902360"/>
                  </a:lnTo>
                  <a:lnTo>
                    <a:pt x="0" y="894740"/>
                  </a:lnTo>
                  <a:lnTo>
                    <a:pt x="7620" y="894740"/>
                  </a:lnTo>
                  <a:lnTo>
                    <a:pt x="7620" y="902360"/>
                  </a:lnTo>
                  <a:close/>
                </a:path>
                <a:path w="1990725" h="3558540">
                  <a:moveTo>
                    <a:pt x="7620" y="887120"/>
                  </a:moveTo>
                  <a:lnTo>
                    <a:pt x="0" y="887120"/>
                  </a:lnTo>
                  <a:lnTo>
                    <a:pt x="0" y="879500"/>
                  </a:lnTo>
                  <a:lnTo>
                    <a:pt x="7620" y="879500"/>
                  </a:lnTo>
                  <a:lnTo>
                    <a:pt x="7620" y="887120"/>
                  </a:lnTo>
                  <a:close/>
                </a:path>
                <a:path w="1990725" h="3558540">
                  <a:moveTo>
                    <a:pt x="7620" y="871880"/>
                  </a:moveTo>
                  <a:lnTo>
                    <a:pt x="0" y="871880"/>
                  </a:lnTo>
                  <a:lnTo>
                    <a:pt x="0" y="864260"/>
                  </a:lnTo>
                  <a:lnTo>
                    <a:pt x="7620" y="864260"/>
                  </a:lnTo>
                  <a:lnTo>
                    <a:pt x="7620" y="871880"/>
                  </a:lnTo>
                  <a:close/>
                </a:path>
                <a:path w="1990725" h="3558540">
                  <a:moveTo>
                    <a:pt x="7620" y="856640"/>
                  </a:moveTo>
                  <a:lnTo>
                    <a:pt x="0" y="856640"/>
                  </a:lnTo>
                  <a:lnTo>
                    <a:pt x="0" y="849020"/>
                  </a:lnTo>
                  <a:lnTo>
                    <a:pt x="7620" y="849020"/>
                  </a:lnTo>
                  <a:lnTo>
                    <a:pt x="7620" y="856640"/>
                  </a:lnTo>
                  <a:close/>
                </a:path>
                <a:path w="1990725" h="3558540">
                  <a:moveTo>
                    <a:pt x="7620" y="841400"/>
                  </a:moveTo>
                  <a:lnTo>
                    <a:pt x="0" y="841400"/>
                  </a:lnTo>
                  <a:lnTo>
                    <a:pt x="0" y="833780"/>
                  </a:lnTo>
                  <a:lnTo>
                    <a:pt x="7620" y="833780"/>
                  </a:lnTo>
                  <a:lnTo>
                    <a:pt x="7620" y="841400"/>
                  </a:lnTo>
                  <a:close/>
                </a:path>
                <a:path w="1990725" h="3558540">
                  <a:moveTo>
                    <a:pt x="7620" y="826160"/>
                  </a:moveTo>
                  <a:lnTo>
                    <a:pt x="0" y="826160"/>
                  </a:lnTo>
                  <a:lnTo>
                    <a:pt x="0" y="818540"/>
                  </a:lnTo>
                  <a:lnTo>
                    <a:pt x="7620" y="818540"/>
                  </a:lnTo>
                  <a:lnTo>
                    <a:pt x="7620" y="826160"/>
                  </a:lnTo>
                  <a:close/>
                </a:path>
                <a:path w="1990725" h="3558540">
                  <a:moveTo>
                    <a:pt x="7620" y="810920"/>
                  </a:moveTo>
                  <a:lnTo>
                    <a:pt x="0" y="810920"/>
                  </a:lnTo>
                  <a:lnTo>
                    <a:pt x="0" y="803300"/>
                  </a:lnTo>
                  <a:lnTo>
                    <a:pt x="7620" y="803300"/>
                  </a:lnTo>
                  <a:lnTo>
                    <a:pt x="7620" y="810920"/>
                  </a:lnTo>
                  <a:close/>
                </a:path>
                <a:path w="1990725" h="3558540">
                  <a:moveTo>
                    <a:pt x="7620" y="795680"/>
                  </a:moveTo>
                  <a:lnTo>
                    <a:pt x="0" y="795680"/>
                  </a:lnTo>
                  <a:lnTo>
                    <a:pt x="0" y="788060"/>
                  </a:lnTo>
                  <a:lnTo>
                    <a:pt x="7620" y="788060"/>
                  </a:lnTo>
                  <a:lnTo>
                    <a:pt x="7620" y="795680"/>
                  </a:lnTo>
                  <a:close/>
                </a:path>
                <a:path w="1990725" h="3558540">
                  <a:moveTo>
                    <a:pt x="7620" y="780440"/>
                  </a:moveTo>
                  <a:lnTo>
                    <a:pt x="0" y="780440"/>
                  </a:lnTo>
                  <a:lnTo>
                    <a:pt x="0" y="772820"/>
                  </a:lnTo>
                  <a:lnTo>
                    <a:pt x="7620" y="772820"/>
                  </a:lnTo>
                  <a:lnTo>
                    <a:pt x="7620" y="780440"/>
                  </a:lnTo>
                  <a:close/>
                </a:path>
                <a:path w="1990725" h="3558540">
                  <a:moveTo>
                    <a:pt x="7620" y="765200"/>
                  </a:moveTo>
                  <a:lnTo>
                    <a:pt x="0" y="765200"/>
                  </a:lnTo>
                  <a:lnTo>
                    <a:pt x="0" y="757580"/>
                  </a:lnTo>
                  <a:lnTo>
                    <a:pt x="7620" y="757580"/>
                  </a:lnTo>
                  <a:lnTo>
                    <a:pt x="7620" y="765200"/>
                  </a:lnTo>
                  <a:close/>
                </a:path>
                <a:path w="1990725" h="3558540">
                  <a:moveTo>
                    <a:pt x="7620" y="749960"/>
                  </a:moveTo>
                  <a:lnTo>
                    <a:pt x="0" y="749960"/>
                  </a:lnTo>
                  <a:lnTo>
                    <a:pt x="0" y="742340"/>
                  </a:lnTo>
                  <a:lnTo>
                    <a:pt x="7620" y="742340"/>
                  </a:lnTo>
                  <a:lnTo>
                    <a:pt x="7620" y="749960"/>
                  </a:lnTo>
                  <a:close/>
                </a:path>
                <a:path w="1990725" h="3558540">
                  <a:moveTo>
                    <a:pt x="7620" y="734720"/>
                  </a:moveTo>
                  <a:lnTo>
                    <a:pt x="0" y="734720"/>
                  </a:lnTo>
                  <a:lnTo>
                    <a:pt x="0" y="727100"/>
                  </a:lnTo>
                  <a:lnTo>
                    <a:pt x="7620" y="727100"/>
                  </a:lnTo>
                  <a:lnTo>
                    <a:pt x="7620" y="734720"/>
                  </a:lnTo>
                  <a:close/>
                </a:path>
                <a:path w="1990725" h="3558540">
                  <a:moveTo>
                    <a:pt x="7620" y="719480"/>
                  </a:moveTo>
                  <a:lnTo>
                    <a:pt x="0" y="719480"/>
                  </a:lnTo>
                  <a:lnTo>
                    <a:pt x="0" y="711860"/>
                  </a:lnTo>
                  <a:lnTo>
                    <a:pt x="7620" y="711860"/>
                  </a:lnTo>
                  <a:lnTo>
                    <a:pt x="7620" y="719480"/>
                  </a:lnTo>
                  <a:close/>
                </a:path>
                <a:path w="1990725" h="3558540">
                  <a:moveTo>
                    <a:pt x="7620" y="704240"/>
                  </a:moveTo>
                  <a:lnTo>
                    <a:pt x="0" y="704240"/>
                  </a:lnTo>
                  <a:lnTo>
                    <a:pt x="0" y="696620"/>
                  </a:lnTo>
                  <a:lnTo>
                    <a:pt x="7620" y="696620"/>
                  </a:lnTo>
                  <a:lnTo>
                    <a:pt x="7620" y="704240"/>
                  </a:lnTo>
                  <a:close/>
                </a:path>
                <a:path w="1990725" h="3558540">
                  <a:moveTo>
                    <a:pt x="7620" y="689000"/>
                  </a:moveTo>
                  <a:lnTo>
                    <a:pt x="0" y="689000"/>
                  </a:lnTo>
                  <a:lnTo>
                    <a:pt x="0" y="681380"/>
                  </a:lnTo>
                  <a:lnTo>
                    <a:pt x="7620" y="681380"/>
                  </a:lnTo>
                  <a:lnTo>
                    <a:pt x="7620" y="689000"/>
                  </a:lnTo>
                  <a:close/>
                </a:path>
                <a:path w="1990725" h="3558540">
                  <a:moveTo>
                    <a:pt x="7620" y="673760"/>
                  </a:moveTo>
                  <a:lnTo>
                    <a:pt x="0" y="673760"/>
                  </a:lnTo>
                  <a:lnTo>
                    <a:pt x="0" y="666140"/>
                  </a:lnTo>
                  <a:lnTo>
                    <a:pt x="7620" y="666140"/>
                  </a:lnTo>
                  <a:lnTo>
                    <a:pt x="7620" y="673760"/>
                  </a:lnTo>
                  <a:close/>
                </a:path>
                <a:path w="1990725" h="3558540">
                  <a:moveTo>
                    <a:pt x="7620" y="658520"/>
                  </a:moveTo>
                  <a:lnTo>
                    <a:pt x="0" y="658520"/>
                  </a:lnTo>
                  <a:lnTo>
                    <a:pt x="0" y="650900"/>
                  </a:lnTo>
                  <a:lnTo>
                    <a:pt x="7620" y="650900"/>
                  </a:lnTo>
                  <a:lnTo>
                    <a:pt x="7620" y="658520"/>
                  </a:lnTo>
                  <a:close/>
                </a:path>
                <a:path w="1990725" h="3558540">
                  <a:moveTo>
                    <a:pt x="7620" y="643280"/>
                  </a:moveTo>
                  <a:lnTo>
                    <a:pt x="0" y="643280"/>
                  </a:lnTo>
                  <a:lnTo>
                    <a:pt x="0" y="635660"/>
                  </a:lnTo>
                  <a:lnTo>
                    <a:pt x="7620" y="635660"/>
                  </a:lnTo>
                  <a:lnTo>
                    <a:pt x="7620" y="643280"/>
                  </a:lnTo>
                  <a:close/>
                </a:path>
                <a:path w="1990725" h="3558540">
                  <a:moveTo>
                    <a:pt x="7620" y="628040"/>
                  </a:moveTo>
                  <a:lnTo>
                    <a:pt x="0" y="628040"/>
                  </a:lnTo>
                  <a:lnTo>
                    <a:pt x="0" y="620420"/>
                  </a:lnTo>
                  <a:lnTo>
                    <a:pt x="7620" y="620420"/>
                  </a:lnTo>
                  <a:lnTo>
                    <a:pt x="7620" y="628040"/>
                  </a:lnTo>
                  <a:close/>
                </a:path>
                <a:path w="1990725" h="3558540">
                  <a:moveTo>
                    <a:pt x="7620" y="612800"/>
                  </a:moveTo>
                  <a:lnTo>
                    <a:pt x="0" y="612800"/>
                  </a:lnTo>
                  <a:lnTo>
                    <a:pt x="0" y="605180"/>
                  </a:lnTo>
                  <a:lnTo>
                    <a:pt x="7620" y="605180"/>
                  </a:lnTo>
                  <a:lnTo>
                    <a:pt x="7620" y="612800"/>
                  </a:lnTo>
                  <a:close/>
                </a:path>
                <a:path w="1990725" h="3558540">
                  <a:moveTo>
                    <a:pt x="7620" y="597560"/>
                  </a:moveTo>
                  <a:lnTo>
                    <a:pt x="0" y="597560"/>
                  </a:lnTo>
                  <a:lnTo>
                    <a:pt x="0" y="589940"/>
                  </a:lnTo>
                  <a:lnTo>
                    <a:pt x="7620" y="589940"/>
                  </a:lnTo>
                  <a:lnTo>
                    <a:pt x="7620" y="597560"/>
                  </a:lnTo>
                  <a:close/>
                </a:path>
                <a:path w="1990725" h="3558540">
                  <a:moveTo>
                    <a:pt x="7620" y="582320"/>
                  </a:moveTo>
                  <a:lnTo>
                    <a:pt x="0" y="582320"/>
                  </a:lnTo>
                  <a:lnTo>
                    <a:pt x="0" y="574700"/>
                  </a:lnTo>
                  <a:lnTo>
                    <a:pt x="7620" y="574700"/>
                  </a:lnTo>
                  <a:lnTo>
                    <a:pt x="7620" y="582320"/>
                  </a:lnTo>
                  <a:close/>
                </a:path>
                <a:path w="1990725" h="3558540">
                  <a:moveTo>
                    <a:pt x="7620" y="567080"/>
                  </a:moveTo>
                  <a:lnTo>
                    <a:pt x="0" y="567080"/>
                  </a:lnTo>
                  <a:lnTo>
                    <a:pt x="0" y="559460"/>
                  </a:lnTo>
                  <a:lnTo>
                    <a:pt x="7620" y="559460"/>
                  </a:lnTo>
                  <a:lnTo>
                    <a:pt x="7620" y="567080"/>
                  </a:lnTo>
                  <a:close/>
                </a:path>
                <a:path w="1990725" h="3558540">
                  <a:moveTo>
                    <a:pt x="7620" y="551840"/>
                  </a:moveTo>
                  <a:lnTo>
                    <a:pt x="0" y="551840"/>
                  </a:lnTo>
                  <a:lnTo>
                    <a:pt x="0" y="544220"/>
                  </a:lnTo>
                  <a:lnTo>
                    <a:pt x="7620" y="544220"/>
                  </a:lnTo>
                  <a:lnTo>
                    <a:pt x="7620" y="551840"/>
                  </a:lnTo>
                  <a:close/>
                </a:path>
                <a:path w="1990725" h="3558540">
                  <a:moveTo>
                    <a:pt x="7620" y="536600"/>
                  </a:moveTo>
                  <a:lnTo>
                    <a:pt x="0" y="536600"/>
                  </a:lnTo>
                  <a:lnTo>
                    <a:pt x="0" y="528980"/>
                  </a:lnTo>
                  <a:lnTo>
                    <a:pt x="7620" y="528980"/>
                  </a:lnTo>
                  <a:lnTo>
                    <a:pt x="7620" y="536600"/>
                  </a:lnTo>
                  <a:close/>
                </a:path>
                <a:path w="1990725" h="3558540">
                  <a:moveTo>
                    <a:pt x="7620" y="521360"/>
                  </a:moveTo>
                  <a:lnTo>
                    <a:pt x="0" y="521360"/>
                  </a:lnTo>
                  <a:lnTo>
                    <a:pt x="0" y="513740"/>
                  </a:lnTo>
                  <a:lnTo>
                    <a:pt x="7620" y="513740"/>
                  </a:lnTo>
                  <a:lnTo>
                    <a:pt x="7620" y="521360"/>
                  </a:lnTo>
                  <a:close/>
                </a:path>
                <a:path w="1990725" h="3558540">
                  <a:moveTo>
                    <a:pt x="7620" y="506120"/>
                  </a:moveTo>
                  <a:lnTo>
                    <a:pt x="0" y="506120"/>
                  </a:lnTo>
                  <a:lnTo>
                    <a:pt x="0" y="498500"/>
                  </a:lnTo>
                  <a:lnTo>
                    <a:pt x="7620" y="498500"/>
                  </a:lnTo>
                  <a:lnTo>
                    <a:pt x="7620" y="506120"/>
                  </a:lnTo>
                  <a:close/>
                </a:path>
                <a:path w="1990725" h="3558540">
                  <a:moveTo>
                    <a:pt x="7620" y="490880"/>
                  </a:moveTo>
                  <a:lnTo>
                    <a:pt x="0" y="490880"/>
                  </a:lnTo>
                  <a:lnTo>
                    <a:pt x="0" y="483260"/>
                  </a:lnTo>
                  <a:lnTo>
                    <a:pt x="7620" y="483260"/>
                  </a:lnTo>
                  <a:lnTo>
                    <a:pt x="7620" y="490880"/>
                  </a:lnTo>
                  <a:close/>
                </a:path>
                <a:path w="1990725" h="3558540">
                  <a:moveTo>
                    <a:pt x="7620" y="475640"/>
                  </a:moveTo>
                  <a:lnTo>
                    <a:pt x="0" y="475640"/>
                  </a:lnTo>
                  <a:lnTo>
                    <a:pt x="0" y="468020"/>
                  </a:lnTo>
                  <a:lnTo>
                    <a:pt x="7620" y="468020"/>
                  </a:lnTo>
                  <a:lnTo>
                    <a:pt x="7620" y="475640"/>
                  </a:lnTo>
                  <a:close/>
                </a:path>
                <a:path w="1990725" h="3558540">
                  <a:moveTo>
                    <a:pt x="7620" y="460400"/>
                  </a:moveTo>
                  <a:lnTo>
                    <a:pt x="0" y="460400"/>
                  </a:lnTo>
                  <a:lnTo>
                    <a:pt x="0" y="452780"/>
                  </a:lnTo>
                  <a:lnTo>
                    <a:pt x="7620" y="452780"/>
                  </a:lnTo>
                  <a:lnTo>
                    <a:pt x="7620" y="460400"/>
                  </a:lnTo>
                  <a:close/>
                </a:path>
                <a:path w="1990725" h="3558540">
                  <a:moveTo>
                    <a:pt x="7620" y="445160"/>
                  </a:moveTo>
                  <a:lnTo>
                    <a:pt x="0" y="445160"/>
                  </a:lnTo>
                  <a:lnTo>
                    <a:pt x="0" y="437540"/>
                  </a:lnTo>
                  <a:lnTo>
                    <a:pt x="7620" y="437540"/>
                  </a:lnTo>
                  <a:lnTo>
                    <a:pt x="7620" y="445160"/>
                  </a:lnTo>
                  <a:close/>
                </a:path>
                <a:path w="1990725" h="3558540">
                  <a:moveTo>
                    <a:pt x="7620" y="429920"/>
                  </a:moveTo>
                  <a:lnTo>
                    <a:pt x="0" y="429920"/>
                  </a:lnTo>
                  <a:lnTo>
                    <a:pt x="0" y="422300"/>
                  </a:lnTo>
                  <a:lnTo>
                    <a:pt x="7620" y="422300"/>
                  </a:lnTo>
                  <a:lnTo>
                    <a:pt x="7620" y="429920"/>
                  </a:lnTo>
                  <a:close/>
                </a:path>
                <a:path w="1990725" h="3558540">
                  <a:moveTo>
                    <a:pt x="7620" y="414680"/>
                  </a:moveTo>
                  <a:lnTo>
                    <a:pt x="0" y="414680"/>
                  </a:lnTo>
                  <a:lnTo>
                    <a:pt x="0" y="407060"/>
                  </a:lnTo>
                  <a:lnTo>
                    <a:pt x="7620" y="407060"/>
                  </a:lnTo>
                  <a:lnTo>
                    <a:pt x="7620" y="414680"/>
                  </a:lnTo>
                  <a:close/>
                </a:path>
                <a:path w="1990725" h="3558540">
                  <a:moveTo>
                    <a:pt x="7620" y="399440"/>
                  </a:moveTo>
                  <a:lnTo>
                    <a:pt x="0" y="399440"/>
                  </a:lnTo>
                  <a:lnTo>
                    <a:pt x="0" y="391820"/>
                  </a:lnTo>
                  <a:lnTo>
                    <a:pt x="7620" y="391820"/>
                  </a:lnTo>
                  <a:lnTo>
                    <a:pt x="7620" y="399440"/>
                  </a:lnTo>
                  <a:close/>
                </a:path>
                <a:path w="1990725" h="3558540">
                  <a:moveTo>
                    <a:pt x="7620" y="384200"/>
                  </a:moveTo>
                  <a:lnTo>
                    <a:pt x="0" y="384200"/>
                  </a:lnTo>
                  <a:lnTo>
                    <a:pt x="0" y="376580"/>
                  </a:lnTo>
                  <a:lnTo>
                    <a:pt x="7620" y="376580"/>
                  </a:lnTo>
                  <a:lnTo>
                    <a:pt x="7620" y="384200"/>
                  </a:lnTo>
                  <a:close/>
                </a:path>
                <a:path w="1990725" h="3558540">
                  <a:moveTo>
                    <a:pt x="7620" y="368960"/>
                  </a:moveTo>
                  <a:lnTo>
                    <a:pt x="0" y="368960"/>
                  </a:lnTo>
                  <a:lnTo>
                    <a:pt x="0" y="361340"/>
                  </a:lnTo>
                  <a:lnTo>
                    <a:pt x="7620" y="361340"/>
                  </a:lnTo>
                  <a:lnTo>
                    <a:pt x="7620" y="368960"/>
                  </a:lnTo>
                  <a:close/>
                </a:path>
                <a:path w="1990725" h="3558540">
                  <a:moveTo>
                    <a:pt x="7620" y="353720"/>
                  </a:moveTo>
                  <a:lnTo>
                    <a:pt x="0" y="353720"/>
                  </a:lnTo>
                  <a:lnTo>
                    <a:pt x="0" y="346100"/>
                  </a:lnTo>
                  <a:lnTo>
                    <a:pt x="7620" y="346100"/>
                  </a:lnTo>
                  <a:lnTo>
                    <a:pt x="7620" y="353720"/>
                  </a:lnTo>
                  <a:close/>
                </a:path>
                <a:path w="1990725" h="3558540">
                  <a:moveTo>
                    <a:pt x="7620" y="338480"/>
                  </a:moveTo>
                  <a:lnTo>
                    <a:pt x="0" y="338480"/>
                  </a:lnTo>
                  <a:lnTo>
                    <a:pt x="0" y="330860"/>
                  </a:lnTo>
                  <a:lnTo>
                    <a:pt x="7620" y="330860"/>
                  </a:lnTo>
                  <a:lnTo>
                    <a:pt x="7620" y="338480"/>
                  </a:lnTo>
                  <a:close/>
                </a:path>
                <a:path w="1990725" h="3558540">
                  <a:moveTo>
                    <a:pt x="7620" y="323240"/>
                  </a:moveTo>
                  <a:lnTo>
                    <a:pt x="0" y="323240"/>
                  </a:lnTo>
                  <a:lnTo>
                    <a:pt x="0" y="315620"/>
                  </a:lnTo>
                  <a:lnTo>
                    <a:pt x="7620" y="315620"/>
                  </a:lnTo>
                  <a:lnTo>
                    <a:pt x="7620" y="323240"/>
                  </a:lnTo>
                  <a:close/>
                </a:path>
                <a:path w="1990725" h="3558540">
                  <a:moveTo>
                    <a:pt x="7620" y="308000"/>
                  </a:moveTo>
                  <a:lnTo>
                    <a:pt x="0" y="308000"/>
                  </a:lnTo>
                  <a:lnTo>
                    <a:pt x="0" y="300380"/>
                  </a:lnTo>
                  <a:lnTo>
                    <a:pt x="7620" y="300380"/>
                  </a:lnTo>
                  <a:lnTo>
                    <a:pt x="7620" y="308000"/>
                  </a:lnTo>
                  <a:close/>
                </a:path>
                <a:path w="1990725" h="3558540">
                  <a:moveTo>
                    <a:pt x="7620" y="292760"/>
                  </a:moveTo>
                  <a:lnTo>
                    <a:pt x="0" y="292760"/>
                  </a:lnTo>
                  <a:lnTo>
                    <a:pt x="0" y="285140"/>
                  </a:lnTo>
                  <a:lnTo>
                    <a:pt x="7620" y="285140"/>
                  </a:lnTo>
                  <a:lnTo>
                    <a:pt x="7620" y="292760"/>
                  </a:lnTo>
                  <a:close/>
                </a:path>
                <a:path w="1990725" h="3558540">
                  <a:moveTo>
                    <a:pt x="7620" y="277520"/>
                  </a:moveTo>
                  <a:lnTo>
                    <a:pt x="0" y="277520"/>
                  </a:lnTo>
                  <a:lnTo>
                    <a:pt x="0" y="269900"/>
                  </a:lnTo>
                  <a:lnTo>
                    <a:pt x="7620" y="269900"/>
                  </a:lnTo>
                  <a:lnTo>
                    <a:pt x="7620" y="277520"/>
                  </a:lnTo>
                  <a:close/>
                </a:path>
                <a:path w="1990725" h="3558540">
                  <a:moveTo>
                    <a:pt x="7620" y="262280"/>
                  </a:moveTo>
                  <a:lnTo>
                    <a:pt x="0" y="262280"/>
                  </a:lnTo>
                  <a:lnTo>
                    <a:pt x="0" y="254660"/>
                  </a:lnTo>
                  <a:lnTo>
                    <a:pt x="7620" y="254660"/>
                  </a:lnTo>
                  <a:lnTo>
                    <a:pt x="7620" y="262280"/>
                  </a:lnTo>
                  <a:close/>
                </a:path>
                <a:path w="1990725" h="3558540">
                  <a:moveTo>
                    <a:pt x="7620" y="247040"/>
                  </a:moveTo>
                  <a:lnTo>
                    <a:pt x="0" y="247040"/>
                  </a:lnTo>
                  <a:lnTo>
                    <a:pt x="0" y="239420"/>
                  </a:lnTo>
                  <a:lnTo>
                    <a:pt x="7620" y="239420"/>
                  </a:lnTo>
                  <a:lnTo>
                    <a:pt x="7620" y="247040"/>
                  </a:lnTo>
                  <a:close/>
                </a:path>
                <a:path w="1990725" h="3558540">
                  <a:moveTo>
                    <a:pt x="7620" y="231800"/>
                  </a:moveTo>
                  <a:lnTo>
                    <a:pt x="0" y="231800"/>
                  </a:lnTo>
                  <a:lnTo>
                    <a:pt x="0" y="224180"/>
                  </a:lnTo>
                  <a:lnTo>
                    <a:pt x="7620" y="224180"/>
                  </a:lnTo>
                  <a:lnTo>
                    <a:pt x="7620" y="231800"/>
                  </a:lnTo>
                  <a:close/>
                </a:path>
                <a:path w="1990725" h="3558540">
                  <a:moveTo>
                    <a:pt x="7620" y="216560"/>
                  </a:moveTo>
                  <a:lnTo>
                    <a:pt x="0" y="216560"/>
                  </a:lnTo>
                  <a:lnTo>
                    <a:pt x="0" y="208940"/>
                  </a:lnTo>
                  <a:lnTo>
                    <a:pt x="7620" y="208940"/>
                  </a:lnTo>
                  <a:lnTo>
                    <a:pt x="7620" y="216560"/>
                  </a:lnTo>
                  <a:close/>
                </a:path>
                <a:path w="1990725" h="3558540">
                  <a:moveTo>
                    <a:pt x="7620" y="201320"/>
                  </a:moveTo>
                  <a:lnTo>
                    <a:pt x="0" y="201320"/>
                  </a:lnTo>
                  <a:lnTo>
                    <a:pt x="0" y="193700"/>
                  </a:lnTo>
                  <a:lnTo>
                    <a:pt x="7620" y="193700"/>
                  </a:lnTo>
                  <a:lnTo>
                    <a:pt x="7620" y="201320"/>
                  </a:lnTo>
                  <a:close/>
                </a:path>
                <a:path w="1990725" h="3558540">
                  <a:moveTo>
                    <a:pt x="7620" y="186080"/>
                  </a:moveTo>
                  <a:lnTo>
                    <a:pt x="0" y="186080"/>
                  </a:lnTo>
                  <a:lnTo>
                    <a:pt x="0" y="178460"/>
                  </a:lnTo>
                  <a:lnTo>
                    <a:pt x="7620" y="178460"/>
                  </a:lnTo>
                  <a:lnTo>
                    <a:pt x="7620" y="186080"/>
                  </a:lnTo>
                  <a:close/>
                </a:path>
                <a:path w="1990725" h="3558540">
                  <a:moveTo>
                    <a:pt x="7620" y="170840"/>
                  </a:moveTo>
                  <a:lnTo>
                    <a:pt x="0" y="170840"/>
                  </a:lnTo>
                  <a:lnTo>
                    <a:pt x="0" y="163220"/>
                  </a:lnTo>
                  <a:lnTo>
                    <a:pt x="7620" y="163220"/>
                  </a:lnTo>
                  <a:lnTo>
                    <a:pt x="7620" y="170840"/>
                  </a:lnTo>
                  <a:close/>
                </a:path>
                <a:path w="1990725" h="3558540">
                  <a:moveTo>
                    <a:pt x="7620" y="155600"/>
                  </a:moveTo>
                  <a:lnTo>
                    <a:pt x="0" y="155600"/>
                  </a:lnTo>
                  <a:lnTo>
                    <a:pt x="0" y="147980"/>
                  </a:lnTo>
                  <a:lnTo>
                    <a:pt x="7620" y="147980"/>
                  </a:lnTo>
                  <a:lnTo>
                    <a:pt x="7620" y="155600"/>
                  </a:lnTo>
                  <a:close/>
                </a:path>
                <a:path w="1990725" h="3558540">
                  <a:moveTo>
                    <a:pt x="7620" y="140360"/>
                  </a:moveTo>
                  <a:lnTo>
                    <a:pt x="0" y="140360"/>
                  </a:lnTo>
                  <a:lnTo>
                    <a:pt x="0" y="132740"/>
                  </a:lnTo>
                  <a:lnTo>
                    <a:pt x="7620" y="132740"/>
                  </a:lnTo>
                  <a:lnTo>
                    <a:pt x="7620" y="140360"/>
                  </a:lnTo>
                  <a:close/>
                </a:path>
                <a:path w="1990725" h="3558540">
                  <a:moveTo>
                    <a:pt x="7620" y="125120"/>
                  </a:moveTo>
                  <a:lnTo>
                    <a:pt x="0" y="125120"/>
                  </a:lnTo>
                  <a:lnTo>
                    <a:pt x="0" y="117500"/>
                  </a:lnTo>
                  <a:lnTo>
                    <a:pt x="7620" y="117500"/>
                  </a:lnTo>
                  <a:lnTo>
                    <a:pt x="7620" y="125120"/>
                  </a:lnTo>
                  <a:close/>
                </a:path>
                <a:path w="1990725" h="3558540">
                  <a:moveTo>
                    <a:pt x="7620" y="109880"/>
                  </a:moveTo>
                  <a:lnTo>
                    <a:pt x="0" y="109880"/>
                  </a:lnTo>
                  <a:lnTo>
                    <a:pt x="0" y="102260"/>
                  </a:lnTo>
                  <a:lnTo>
                    <a:pt x="7620" y="102260"/>
                  </a:lnTo>
                  <a:lnTo>
                    <a:pt x="7620" y="109880"/>
                  </a:lnTo>
                  <a:close/>
                </a:path>
                <a:path w="1990725" h="3558540">
                  <a:moveTo>
                    <a:pt x="7620" y="94640"/>
                  </a:moveTo>
                  <a:lnTo>
                    <a:pt x="0" y="94640"/>
                  </a:lnTo>
                  <a:lnTo>
                    <a:pt x="0" y="87020"/>
                  </a:lnTo>
                  <a:lnTo>
                    <a:pt x="7620" y="87020"/>
                  </a:lnTo>
                  <a:lnTo>
                    <a:pt x="7620" y="94640"/>
                  </a:lnTo>
                  <a:close/>
                </a:path>
                <a:path w="1990725" h="3558540">
                  <a:moveTo>
                    <a:pt x="7620" y="79400"/>
                  </a:moveTo>
                  <a:lnTo>
                    <a:pt x="0" y="79400"/>
                  </a:lnTo>
                  <a:lnTo>
                    <a:pt x="0" y="71780"/>
                  </a:lnTo>
                  <a:lnTo>
                    <a:pt x="7620" y="71780"/>
                  </a:lnTo>
                  <a:lnTo>
                    <a:pt x="7620" y="79400"/>
                  </a:lnTo>
                  <a:close/>
                </a:path>
                <a:path w="1990725" h="3558540">
                  <a:moveTo>
                    <a:pt x="7620" y="64160"/>
                  </a:moveTo>
                  <a:lnTo>
                    <a:pt x="0" y="64160"/>
                  </a:lnTo>
                  <a:lnTo>
                    <a:pt x="0" y="56540"/>
                  </a:lnTo>
                  <a:lnTo>
                    <a:pt x="7620" y="56540"/>
                  </a:lnTo>
                  <a:lnTo>
                    <a:pt x="7620" y="64160"/>
                  </a:lnTo>
                  <a:close/>
                </a:path>
                <a:path w="1990725" h="3558540">
                  <a:moveTo>
                    <a:pt x="7620" y="48920"/>
                  </a:moveTo>
                  <a:lnTo>
                    <a:pt x="0" y="48920"/>
                  </a:lnTo>
                  <a:lnTo>
                    <a:pt x="0" y="41300"/>
                  </a:lnTo>
                  <a:lnTo>
                    <a:pt x="7620" y="41300"/>
                  </a:lnTo>
                  <a:lnTo>
                    <a:pt x="7620" y="48920"/>
                  </a:lnTo>
                  <a:close/>
                </a:path>
                <a:path w="1990725" h="3558540">
                  <a:moveTo>
                    <a:pt x="7620" y="33680"/>
                  </a:moveTo>
                  <a:lnTo>
                    <a:pt x="0" y="33680"/>
                  </a:lnTo>
                  <a:lnTo>
                    <a:pt x="0" y="26060"/>
                  </a:lnTo>
                  <a:lnTo>
                    <a:pt x="7620" y="26060"/>
                  </a:lnTo>
                  <a:lnTo>
                    <a:pt x="7620" y="33680"/>
                  </a:lnTo>
                  <a:close/>
                </a:path>
                <a:path w="1990725" h="3558540">
                  <a:moveTo>
                    <a:pt x="7620" y="18440"/>
                  </a:moveTo>
                  <a:lnTo>
                    <a:pt x="0" y="18440"/>
                  </a:lnTo>
                  <a:lnTo>
                    <a:pt x="0" y="10820"/>
                  </a:lnTo>
                  <a:lnTo>
                    <a:pt x="7620" y="10820"/>
                  </a:lnTo>
                  <a:lnTo>
                    <a:pt x="7620" y="18440"/>
                  </a:lnTo>
                  <a:close/>
                </a:path>
                <a:path w="1990725" h="3558540">
                  <a:moveTo>
                    <a:pt x="12039" y="7619"/>
                  </a:moveTo>
                  <a:lnTo>
                    <a:pt x="4419" y="7619"/>
                  </a:lnTo>
                  <a:lnTo>
                    <a:pt x="4419" y="0"/>
                  </a:lnTo>
                  <a:lnTo>
                    <a:pt x="12039" y="0"/>
                  </a:lnTo>
                  <a:lnTo>
                    <a:pt x="12039" y="7619"/>
                  </a:lnTo>
                  <a:close/>
                </a:path>
                <a:path w="1990725" h="3558540">
                  <a:moveTo>
                    <a:pt x="27279" y="7619"/>
                  </a:moveTo>
                  <a:lnTo>
                    <a:pt x="19659" y="7619"/>
                  </a:lnTo>
                  <a:lnTo>
                    <a:pt x="19659" y="0"/>
                  </a:lnTo>
                  <a:lnTo>
                    <a:pt x="27279" y="0"/>
                  </a:lnTo>
                  <a:lnTo>
                    <a:pt x="27279" y="7619"/>
                  </a:lnTo>
                  <a:close/>
                </a:path>
                <a:path w="1990725" h="3558540">
                  <a:moveTo>
                    <a:pt x="42519" y="7619"/>
                  </a:moveTo>
                  <a:lnTo>
                    <a:pt x="34899" y="7619"/>
                  </a:lnTo>
                  <a:lnTo>
                    <a:pt x="34899" y="0"/>
                  </a:lnTo>
                  <a:lnTo>
                    <a:pt x="42519" y="0"/>
                  </a:lnTo>
                  <a:lnTo>
                    <a:pt x="42519" y="7619"/>
                  </a:lnTo>
                  <a:close/>
                </a:path>
                <a:path w="1990725" h="3558540">
                  <a:moveTo>
                    <a:pt x="57759" y="7619"/>
                  </a:moveTo>
                  <a:lnTo>
                    <a:pt x="50139" y="7619"/>
                  </a:lnTo>
                  <a:lnTo>
                    <a:pt x="50139" y="0"/>
                  </a:lnTo>
                  <a:lnTo>
                    <a:pt x="57759" y="0"/>
                  </a:lnTo>
                  <a:lnTo>
                    <a:pt x="57759" y="7619"/>
                  </a:lnTo>
                  <a:close/>
                </a:path>
                <a:path w="1990725" h="3558540">
                  <a:moveTo>
                    <a:pt x="72999" y="7619"/>
                  </a:moveTo>
                  <a:lnTo>
                    <a:pt x="65379" y="7619"/>
                  </a:lnTo>
                  <a:lnTo>
                    <a:pt x="65379" y="0"/>
                  </a:lnTo>
                  <a:lnTo>
                    <a:pt x="72999" y="0"/>
                  </a:lnTo>
                  <a:lnTo>
                    <a:pt x="72999" y="7619"/>
                  </a:lnTo>
                  <a:close/>
                </a:path>
                <a:path w="1990725" h="3558540">
                  <a:moveTo>
                    <a:pt x="88239" y="7619"/>
                  </a:moveTo>
                  <a:lnTo>
                    <a:pt x="80619" y="7619"/>
                  </a:lnTo>
                  <a:lnTo>
                    <a:pt x="80619" y="0"/>
                  </a:lnTo>
                  <a:lnTo>
                    <a:pt x="88239" y="0"/>
                  </a:lnTo>
                  <a:lnTo>
                    <a:pt x="88239" y="7619"/>
                  </a:lnTo>
                  <a:close/>
                </a:path>
                <a:path w="1990725" h="3558540">
                  <a:moveTo>
                    <a:pt x="103479" y="7619"/>
                  </a:moveTo>
                  <a:lnTo>
                    <a:pt x="95859" y="7619"/>
                  </a:lnTo>
                  <a:lnTo>
                    <a:pt x="95859" y="0"/>
                  </a:lnTo>
                  <a:lnTo>
                    <a:pt x="103479" y="0"/>
                  </a:lnTo>
                  <a:lnTo>
                    <a:pt x="103479" y="7619"/>
                  </a:lnTo>
                  <a:close/>
                </a:path>
                <a:path w="1990725" h="3558540">
                  <a:moveTo>
                    <a:pt x="118719" y="7619"/>
                  </a:moveTo>
                  <a:lnTo>
                    <a:pt x="111099" y="7619"/>
                  </a:lnTo>
                  <a:lnTo>
                    <a:pt x="111099" y="0"/>
                  </a:lnTo>
                  <a:lnTo>
                    <a:pt x="118719" y="0"/>
                  </a:lnTo>
                  <a:lnTo>
                    <a:pt x="118719" y="7619"/>
                  </a:lnTo>
                  <a:close/>
                </a:path>
                <a:path w="1990725" h="3558540">
                  <a:moveTo>
                    <a:pt x="133959" y="7619"/>
                  </a:moveTo>
                  <a:lnTo>
                    <a:pt x="126339" y="7619"/>
                  </a:lnTo>
                  <a:lnTo>
                    <a:pt x="126339" y="0"/>
                  </a:lnTo>
                  <a:lnTo>
                    <a:pt x="133959" y="0"/>
                  </a:lnTo>
                  <a:lnTo>
                    <a:pt x="133959" y="7619"/>
                  </a:lnTo>
                  <a:close/>
                </a:path>
                <a:path w="1990725" h="3558540">
                  <a:moveTo>
                    <a:pt x="149199" y="7619"/>
                  </a:moveTo>
                  <a:lnTo>
                    <a:pt x="141579" y="7619"/>
                  </a:lnTo>
                  <a:lnTo>
                    <a:pt x="141579" y="0"/>
                  </a:lnTo>
                  <a:lnTo>
                    <a:pt x="149199" y="0"/>
                  </a:lnTo>
                  <a:lnTo>
                    <a:pt x="149199" y="7619"/>
                  </a:lnTo>
                  <a:close/>
                </a:path>
                <a:path w="1990725" h="3558540">
                  <a:moveTo>
                    <a:pt x="164439" y="7619"/>
                  </a:moveTo>
                  <a:lnTo>
                    <a:pt x="156819" y="7619"/>
                  </a:lnTo>
                  <a:lnTo>
                    <a:pt x="156819" y="0"/>
                  </a:lnTo>
                  <a:lnTo>
                    <a:pt x="164439" y="0"/>
                  </a:lnTo>
                  <a:lnTo>
                    <a:pt x="164439" y="7619"/>
                  </a:lnTo>
                  <a:close/>
                </a:path>
                <a:path w="1990725" h="3558540">
                  <a:moveTo>
                    <a:pt x="179679" y="7619"/>
                  </a:moveTo>
                  <a:lnTo>
                    <a:pt x="172059" y="7619"/>
                  </a:lnTo>
                  <a:lnTo>
                    <a:pt x="172059" y="0"/>
                  </a:lnTo>
                  <a:lnTo>
                    <a:pt x="179679" y="0"/>
                  </a:lnTo>
                  <a:lnTo>
                    <a:pt x="179679" y="7619"/>
                  </a:lnTo>
                  <a:close/>
                </a:path>
                <a:path w="1990725" h="3558540">
                  <a:moveTo>
                    <a:pt x="194919" y="7619"/>
                  </a:moveTo>
                  <a:lnTo>
                    <a:pt x="187299" y="7619"/>
                  </a:lnTo>
                  <a:lnTo>
                    <a:pt x="187299" y="0"/>
                  </a:lnTo>
                  <a:lnTo>
                    <a:pt x="194919" y="0"/>
                  </a:lnTo>
                  <a:lnTo>
                    <a:pt x="194919" y="7619"/>
                  </a:lnTo>
                  <a:close/>
                </a:path>
                <a:path w="1990725" h="3558540">
                  <a:moveTo>
                    <a:pt x="210159" y="7619"/>
                  </a:moveTo>
                  <a:lnTo>
                    <a:pt x="202539" y="7619"/>
                  </a:lnTo>
                  <a:lnTo>
                    <a:pt x="202539" y="0"/>
                  </a:lnTo>
                  <a:lnTo>
                    <a:pt x="210159" y="0"/>
                  </a:lnTo>
                  <a:lnTo>
                    <a:pt x="210159" y="7619"/>
                  </a:lnTo>
                  <a:close/>
                </a:path>
                <a:path w="1990725" h="3558540">
                  <a:moveTo>
                    <a:pt x="225399" y="7619"/>
                  </a:moveTo>
                  <a:lnTo>
                    <a:pt x="217779" y="7619"/>
                  </a:lnTo>
                  <a:lnTo>
                    <a:pt x="217779" y="0"/>
                  </a:lnTo>
                  <a:lnTo>
                    <a:pt x="225399" y="0"/>
                  </a:lnTo>
                  <a:lnTo>
                    <a:pt x="225399" y="7619"/>
                  </a:lnTo>
                  <a:close/>
                </a:path>
                <a:path w="1990725" h="3558540">
                  <a:moveTo>
                    <a:pt x="240639" y="7619"/>
                  </a:moveTo>
                  <a:lnTo>
                    <a:pt x="233019" y="7619"/>
                  </a:lnTo>
                  <a:lnTo>
                    <a:pt x="233019" y="0"/>
                  </a:lnTo>
                  <a:lnTo>
                    <a:pt x="240639" y="0"/>
                  </a:lnTo>
                  <a:lnTo>
                    <a:pt x="240639" y="7619"/>
                  </a:lnTo>
                  <a:close/>
                </a:path>
                <a:path w="1990725" h="3558540">
                  <a:moveTo>
                    <a:pt x="255879" y="7619"/>
                  </a:moveTo>
                  <a:lnTo>
                    <a:pt x="248259" y="7619"/>
                  </a:lnTo>
                  <a:lnTo>
                    <a:pt x="248259" y="0"/>
                  </a:lnTo>
                  <a:lnTo>
                    <a:pt x="255879" y="0"/>
                  </a:lnTo>
                  <a:lnTo>
                    <a:pt x="255879" y="7619"/>
                  </a:lnTo>
                  <a:close/>
                </a:path>
                <a:path w="1990725" h="3558540">
                  <a:moveTo>
                    <a:pt x="271119" y="7619"/>
                  </a:moveTo>
                  <a:lnTo>
                    <a:pt x="263499" y="7619"/>
                  </a:lnTo>
                  <a:lnTo>
                    <a:pt x="263499" y="0"/>
                  </a:lnTo>
                  <a:lnTo>
                    <a:pt x="271119" y="0"/>
                  </a:lnTo>
                  <a:lnTo>
                    <a:pt x="271119" y="7619"/>
                  </a:lnTo>
                  <a:close/>
                </a:path>
                <a:path w="1990725" h="3558540">
                  <a:moveTo>
                    <a:pt x="286359" y="7619"/>
                  </a:moveTo>
                  <a:lnTo>
                    <a:pt x="278739" y="7619"/>
                  </a:lnTo>
                  <a:lnTo>
                    <a:pt x="278739" y="0"/>
                  </a:lnTo>
                  <a:lnTo>
                    <a:pt x="286359" y="0"/>
                  </a:lnTo>
                  <a:lnTo>
                    <a:pt x="286359" y="7619"/>
                  </a:lnTo>
                  <a:close/>
                </a:path>
                <a:path w="1990725" h="3558540">
                  <a:moveTo>
                    <a:pt x="301599" y="7619"/>
                  </a:moveTo>
                  <a:lnTo>
                    <a:pt x="293979" y="7619"/>
                  </a:lnTo>
                  <a:lnTo>
                    <a:pt x="293979" y="0"/>
                  </a:lnTo>
                  <a:lnTo>
                    <a:pt x="301599" y="0"/>
                  </a:lnTo>
                  <a:lnTo>
                    <a:pt x="301599" y="7619"/>
                  </a:lnTo>
                  <a:close/>
                </a:path>
                <a:path w="1990725" h="3558540">
                  <a:moveTo>
                    <a:pt x="316839" y="7619"/>
                  </a:moveTo>
                  <a:lnTo>
                    <a:pt x="309219" y="7619"/>
                  </a:lnTo>
                  <a:lnTo>
                    <a:pt x="309219" y="0"/>
                  </a:lnTo>
                  <a:lnTo>
                    <a:pt x="316839" y="0"/>
                  </a:lnTo>
                  <a:lnTo>
                    <a:pt x="316839" y="7619"/>
                  </a:lnTo>
                  <a:close/>
                </a:path>
                <a:path w="1990725" h="3558540">
                  <a:moveTo>
                    <a:pt x="332079" y="7619"/>
                  </a:moveTo>
                  <a:lnTo>
                    <a:pt x="324459" y="7619"/>
                  </a:lnTo>
                  <a:lnTo>
                    <a:pt x="324459" y="0"/>
                  </a:lnTo>
                  <a:lnTo>
                    <a:pt x="332079" y="0"/>
                  </a:lnTo>
                  <a:lnTo>
                    <a:pt x="332079" y="7619"/>
                  </a:lnTo>
                  <a:close/>
                </a:path>
                <a:path w="1990725" h="3558540">
                  <a:moveTo>
                    <a:pt x="347319" y="7619"/>
                  </a:moveTo>
                  <a:lnTo>
                    <a:pt x="339699" y="7619"/>
                  </a:lnTo>
                  <a:lnTo>
                    <a:pt x="339699" y="0"/>
                  </a:lnTo>
                  <a:lnTo>
                    <a:pt x="347319" y="0"/>
                  </a:lnTo>
                  <a:lnTo>
                    <a:pt x="347319" y="7619"/>
                  </a:lnTo>
                  <a:close/>
                </a:path>
                <a:path w="1990725" h="3558540">
                  <a:moveTo>
                    <a:pt x="362559" y="7619"/>
                  </a:moveTo>
                  <a:lnTo>
                    <a:pt x="354939" y="7619"/>
                  </a:lnTo>
                  <a:lnTo>
                    <a:pt x="354939" y="0"/>
                  </a:lnTo>
                  <a:lnTo>
                    <a:pt x="362559" y="0"/>
                  </a:lnTo>
                  <a:lnTo>
                    <a:pt x="362559" y="7619"/>
                  </a:lnTo>
                  <a:close/>
                </a:path>
                <a:path w="1990725" h="3558540">
                  <a:moveTo>
                    <a:pt x="377799" y="7619"/>
                  </a:moveTo>
                  <a:lnTo>
                    <a:pt x="370179" y="7619"/>
                  </a:lnTo>
                  <a:lnTo>
                    <a:pt x="370179" y="0"/>
                  </a:lnTo>
                  <a:lnTo>
                    <a:pt x="377799" y="0"/>
                  </a:lnTo>
                  <a:lnTo>
                    <a:pt x="377799" y="7619"/>
                  </a:lnTo>
                  <a:close/>
                </a:path>
                <a:path w="1990725" h="3558540">
                  <a:moveTo>
                    <a:pt x="393039" y="7619"/>
                  </a:moveTo>
                  <a:lnTo>
                    <a:pt x="385419" y="7619"/>
                  </a:lnTo>
                  <a:lnTo>
                    <a:pt x="385419" y="0"/>
                  </a:lnTo>
                  <a:lnTo>
                    <a:pt x="393039" y="0"/>
                  </a:lnTo>
                  <a:lnTo>
                    <a:pt x="393039" y="7619"/>
                  </a:lnTo>
                  <a:close/>
                </a:path>
                <a:path w="1990725" h="3558540">
                  <a:moveTo>
                    <a:pt x="408279" y="7619"/>
                  </a:moveTo>
                  <a:lnTo>
                    <a:pt x="400659" y="7619"/>
                  </a:lnTo>
                  <a:lnTo>
                    <a:pt x="400659" y="0"/>
                  </a:lnTo>
                  <a:lnTo>
                    <a:pt x="408279" y="0"/>
                  </a:lnTo>
                  <a:lnTo>
                    <a:pt x="408279" y="7619"/>
                  </a:lnTo>
                  <a:close/>
                </a:path>
                <a:path w="1990725" h="3558540">
                  <a:moveTo>
                    <a:pt x="423519" y="7619"/>
                  </a:moveTo>
                  <a:lnTo>
                    <a:pt x="415899" y="7619"/>
                  </a:lnTo>
                  <a:lnTo>
                    <a:pt x="415899" y="0"/>
                  </a:lnTo>
                  <a:lnTo>
                    <a:pt x="423519" y="0"/>
                  </a:lnTo>
                  <a:lnTo>
                    <a:pt x="423519" y="7619"/>
                  </a:lnTo>
                  <a:close/>
                </a:path>
                <a:path w="1990725" h="3558540">
                  <a:moveTo>
                    <a:pt x="438759" y="7619"/>
                  </a:moveTo>
                  <a:lnTo>
                    <a:pt x="431139" y="7619"/>
                  </a:lnTo>
                  <a:lnTo>
                    <a:pt x="431139" y="0"/>
                  </a:lnTo>
                  <a:lnTo>
                    <a:pt x="438759" y="0"/>
                  </a:lnTo>
                  <a:lnTo>
                    <a:pt x="438759" y="7619"/>
                  </a:lnTo>
                  <a:close/>
                </a:path>
                <a:path w="1990725" h="3558540">
                  <a:moveTo>
                    <a:pt x="453999" y="7619"/>
                  </a:moveTo>
                  <a:lnTo>
                    <a:pt x="446379" y="7619"/>
                  </a:lnTo>
                  <a:lnTo>
                    <a:pt x="446379" y="0"/>
                  </a:lnTo>
                  <a:lnTo>
                    <a:pt x="453999" y="0"/>
                  </a:lnTo>
                  <a:lnTo>
                    <a:pt x="453999" y="7619"/>
                  </a:lnTo>
                  <a:close/>
                </a:path>
                <a:path w="1990725" h="3558540">
                  <a:moveTo>
                    <a:pt x="469239" y="7619"/>
                  </a:moveTo>
                  <a:lnTo>
                    <a:pt x="461619" y="7619"/>
                  </a:lnTo>
                  <a:lnTo>
                    <a:pt x="461619" y="0"/>
                  </a:lnTo>
                  <a:lnTo>
                    <a:pt x="469239" y="0"/>
                  </a:lnTo>
                  <a:lnTo>
                    <a:pt x="469239" y="7619"/>
                  </a:lnTo>
                  <a:close/>
                </a:path>
                <a:path w="1990725" h="3558540">
                  <a:moveTo>
                    <a:pt x="484479" y="7619"/>
                  </a:moveTo>
                  <a:lnTo>
                    <a:pt x="476859" y="7619"/>
                  </a:lnTo>
                  <a:lnTo>
                    <a:pt x="476859" y="0"/>
                  </a:lnTo>
                  <a:lnTo>
                    <a:pt x="484479" y="0"/>
                  </a:lnTo>
                  <a:lnTo>
                    <a:pt x="484479" y="7619"/>
                  </a:lnTo>
                  <a:close/>
                </a:path>
                <a:path w="1990725" h="3558540">
                  <a:moveTo>
                    <a:pt x="499719" y="7619"/>
                  </a:moveTo>
                  <a:lnTo>
                    <a:pt x="492099" y="7619"/>
                  </a:lnTo>
                  <a:lnTo>
                    <a:pt x="492099" y="0"/>
                  </a:lnTo>
                  <a:lnTo>
                    <a:pt x="499719" y="0"/>
                  </a:lnTo>
                  <a:lnTo>
                    <a:pt x="499719" y="7619"/>
                  </a:lnTo>
                  <a:close/>
                </a:path>
                <a:path w="1990725" h="3558540">
                  <a:moveTo>
                    <a:pt x="514959" y="7619"/>
                  </a:moveTo>
                  <a:lnTo>
                    <a:pt x="507339" y="7619"/>
                  </a:lnTo>
                  <a:lnTo>
                    <a:pt x="507339" y="0"/>
                  </a:lnTo>
                  <a:lnTo>
                    <a:pt x="514959" y="0"/>
                  </a:lnTo>
                  <a:lnTo>
                    <a:pt x="514959" y="7619"/>
                  </a:lnTo>
                  <a:close/>
                </a:path>
                <a:path w="1990725" h="3558540">
                  <a:moveTo>
                    <a:pt x="530199" y="7619"/>
                  </a:moveTo>
                  <a:lnTo>
                    <a:pt x="522579" y="7619"/>
                  </a:lnTo>
                  <a:lnTo>
                    <a:pt x="522579" y="0"/>
                  </a:lnTo>
                  <a:lnTo>
                    <a:pt x="530199" y="0"/>
                  </a:lnTo>
                  <a:lnTo>
                    <a:pt x="530199" y="7619"/>
                  </a:lnTo>
                  <a:close/>
                </a:path>
                <a:path w="1990725" h="3558540">
                  <a:moveTo>
                    <a:pt x="545439" y="7619"/>
                  </a:moveTo>
                  <a:lnTo>
                    <a:pt x="537819" y="7619"/>
                  </a:lnTo>
                  <a:lnTo>
                    <a:pt x="537819" y="0"/>
                  </a:lnTo>
                  <a:lnTo>
                    <a:pt x="545439" y="0"/>
                  </a:lnTo>
                  <a:lnTo>
                    <a:pt x="545439" y="7619"/>
                  </a:lnTo>
                  <a:close/>
                </a:path>
                <a:path w="1990725" h="3558540">
                  <a:moveTo>
                    <a:pt x="560679" y="7619"/>
                  </a:moveTo>
                  <a:lnTo>
                    <a:pt x="553059" y="7619"/>
                  </a:lnTo>
                  <a:lnTo>
                    <a:pt x="553059" y="0"/>
                  </a:lnTo>
                  <a:lnTo>
                    <a:pt x="560679" y="0"/>
                  </a:lnTo>
                  <a:lnTo>
                    <a:pt x="560679" y="7619"/>
                  </a:lnTo>
                  <a:close/>
                </a:path>
                <a:path w="1990725" h="3558540">
                  <a:moveTo>
                    <a:pt x="575919" y="7619"/>
                  </a:moveTo>
                  <a:lnTo>
                    <a:pt x="568299" y="7619"/>
                  </a:lnTo>
                  <a:lnTo>
                    <a:pt x="568299" y="0"/>
                  </a:lnTo>
                  <a:lnTo>
                    <a:pt x="575919" y="0"/>
                  </a:lnTo>
                  <a:lnTo>
                    <a:pt x="575919" y="7619"/>
                  </a:lnTo>
                  <a:close/>
                </a:path>
                <a:path w="1990725" h="3558540">
                  <a:moveTo>
                    <a:pt x="591159" y="7619"/>
                  </a:moveTo>
                  <a:lnTo>
                    <a:pt x="583539" y="7619"/>
                  </a:lnTo>
                  <a:lnTo>
                    <a:pt x="583539" y="0"/>
                  </a:lnTo>
                  <a:lnTo>
                    <a:pt x="591159" y="0"/>
                  </a:lnTo>
                  <a:lnTo>
                    <a:pt x="591159" y="7619"/>
                  </a:lnTo>
                  <a:close/>
                </a:path>
                <a:path w="1990725" h="3558540">
                  <a:moveTo>
                    <a:pt x="606399" y="7619"/>
                  </a:moveTo>
                  <a:lnTo>
                    <a:pt x="598779" y="7619"/>
                  </a:lnTo>
                  <a:lnTo>
                    <a:pt x="598779" y="0"/>
                  </a:lnTo>
                  <a:lnTo>
                    <a:pt x="606399" y="0"/>
                  </a:lnTo>
                  <a:lnTo>
                    <a:pt x="606399" y="7619"/>
                  </a:lnTo>
                  <a:close/>
                </a:path>
                <a:path w="1990725" h="3558540">
                  <a:moveTo>
                    <a:pt x="621639" y="7619"/>
                  </a:moveTo>
                  <a:lnTo>
                    <a:pt x="614019" y="7619"/>
                  </a:lnTo>
                  <a:lnTo>
                    <a:pt x="614019" y="0"/>
                  </a:lnTo>
                  <a:lnTo>
                    <a:pt x="621639" y="0"/>
                  </a:lnTo>
                  <a:lnTo>
                    <a:pt x="621639" y="7619"/>
                  </a:lnTo>
                  <a:close/>
                </a:path>
                <a:path w="1990725" h="3558540">
                  <a:moveTo>
                    <a:pt x="636879" y="7619"/>
                  </a:moveTo>
                  <a:lnTo>
                    <a:pt x="629259" y="7619"/>
                  </a:lnTo>
                  <a:lnTo>
                    <a:pt x="629259" y="0"/>
                  </a:lnTo>
                  <a:lnTo>
                    <a:pt x="636879" y="0"/>
                  </a:lnTo>
                  <a:lnTo>
                    <a:pt x="636879" y="7619"/>
                  </a:lnTo>
                  <a:close/>
                </a:path>
                <a:path w="1990725" h="3558540">
                  <a:moveTo>
                    <a:pt x="652119" y="7619"/>
                  </a:moveTo>
                  <a:lnTo>
                    <a:pt x="644499" y="7619"/>
                  </a:lnTo>
                  <a:lnTo>
                    <a:pt x="644499" y="0"/>
                  </a:lnTo>
                  <a:lnTo>
                    <a:pt x="652119" y="0"/>
                  </a:lnTo>
                  <a:lnTo>
                    <a:pt x="652119" y="7619"/>
                  </a:lnTo>
                  <a:close/>
                </a:path>
                <a:path w="1990725" h="3558540">
                  <a:moveTo>
                    <a:pt x="667359" y="7619"/>
                  </a:moveTo>
                  <a:lnTo>
                    <a:pt x="659739" y="7619"/>
                  </a:lnTo>
                  <a:lnTo>
                    <a:pt x="659739" y="0"/>
                  </a:lnTo>
                  <a:lnTo>
                    <a:pt x="667359" y="0"/>
                  </a:lnTo>
                  <a:lnTo>
                    <a:pt x="667359" y="7619"/>
                  </a:lnTo>
                  <a:close/>
                </a:path>
                <a:path w="1990725" h="3558540">
                  <a:moveTo>
                    <a:pt x="682599" y="7619"/>
                  </a:moveTo>
                  <a:lnTo>
                    <a:pt x="674979" y="7619"/>
                  </a:lnTo>
                  <a:lnTo>
                    <a:pt x="674979" y="0"/>
                  </a:lnTo>
                  <a:lnTo>
                    <a:pt x="682599" y="0"/>
                  </a:lnTo>
                  <a:lnTo>
                    <a:pt x="682599" y="7619"/>
                  </a:lnTo>
                  <a:close/>
                </a:path>
                <a:path w="1990725" h="3558540">
                  <a:moveTo>
                    <a:pt x="697839" y="7619"/>
                  </a:moveTo>
                  <a:lnTo>
                    <a:pt x="690219" y="7619"/>
                  </a:lnTo>
                  <a:lnTo>
                    <a:pt x="690219" y="0"/>
                  </a:lnTo>
                  <a:lnTo>
                    <a:pt x="697839" y="0"/>
                  </a:lnTo>
                  <a:lnTo>
                    <a:pt x="697839" y="7619"/>
                  </a:lnTo>
                  <a:close/>
                </a:path>
                <a:path w="1990725" h="3558540">
                  <a:moveTo>
                    <a:pt x="713079" y="7619"/>
                  </a:moveTo>
                  <a:lnTo>
                    <a:pt x="705459" y="7619"/>
                  </a:lnTo>
                  <a:lnTo>
                    <a:pt x="705459" y="0"/>
                  </a:lnTo>
                  <a:lnTo>
                    <a:pt x="713079" y="0"/>
                  </a:lnTo>
                  <a:lnTo>
                    <a:pt x="713079" y="7619"/>
                  </a:lnTo>
                  <a:close/>
                </a:path>
                <a:path w="1990725" h="3558540">
                  <a:moveTo>
                    <a:pt x="728319" y="7619"/>
                  </a:moveTo>
                  <a:lnTo>
                    <a:pt x="720699" y="7619"/>
                  </a:lnTo>
                  <a:lnTo>
                    <a:pt x="720699" y="0"/>
                  </a:lnTo>
                  <a:lnTo>
                    <a:pt x="728319" y="0"/>
                  </a:lnTo>
                  <a:lnTo>
                    <a:pt x="728319" y="7619"/>
                  </a:lnTo>
                  <a:close/>
                </a:path>
                <a:path w="1990725" h="3558540">
                  <a:moveTo>
                    <a:pt x="743559" y="7619"/>
                  </a:moveTo>
                  <a:lnTo>
                    <a:pt x="735939" y="7619"/>
                  </a:lnTo>
                  <a:lnTo>
                    <a:pt x="735939" y="0"/>
                  </a:lnTo>
                  <a:lnTo>
                    <a:pt x="743559" y="0"/>
                  </a:lnTo>
                  <a:lnTo>
                    <a:pt x="743559" y="7619"/>
                  </a:lnTo>
                  <a:close/>
                </a:path>
                <a:path w="1990725" h="3558540">
                  <a:moveTo>
                    <a:pt x="758799" y="7619"/>
                  </a:moveTo>
                  <a:lnTo>
                    <a:pt x="751179" y="7619"/>
                  </a:lnTo>
                  <a:lnTo>
                    <a:pt x="751179" y="0"/>
                  </a:lnTo>
                  <a:lnTo>
                    <a:pt x="758799" y="0"/>
                  </a:lnTo>
                  <a:lnTo>
                    <a:pt x="758799" y="7619"/>
                  </a:lnTo>
                  <a:close/>
                </a:path>
                <a:path w="1990725" h="3558540">
                  <a:moveTo>
                    <a:pt x="774039" y="7619"/>
                  </a:moveTo>
                  <a:lnTo>
                    <a:pt x="766419" y="7619"/>
                  </a:lnTo>
                  <a:lnTo>
                    <a:pt x="766419" y="0"/>
                  </a:lnTo>
                  <a:lnTo>
                    <a:pt x="774039" y="0"/>
                  </a:lnTo>
                  <a:lnTo>
                    <a:pt x="774039" y="7619"/>
                  </a:lnTo>
                  <a:close/>
                </a:path>
                <a:path w="1990725" h="3558540">
                  <a:moveTo>
                    <a:pt x="789279" y="7619"/>
                  </a:moveTo>
                  <a:lnTo>
                    <a:pt x="781659" y="7619"/>
                  </a:lnTo>
                  <a:lnTo>
                    <a:pt x="781659" y="0"/>
                  </a:lnTo>
                  <a:lnTo>
                    <a:pt x="789279" y="0"/>
                  </a:lnTo>
                  <a:lnTo>
                    <a:pt x="789279" y="7619"/>
                  </a:lnTo>
                  <a:close/>
                </a:path>
                <a:path w="1990725" h="3558540">
                  <a:moveTo>
                    <a:pt x="804519" y="7619"/>
                  </a:moveTo>
                  <a:lnTo>
                    <a:pt x="796899" y="7619"/>
                  </a:lnTo>
                  <a:lnTo>
                    <a:pt x="796899" y="0"/>
                  </a:lnTo>
                  <a:lnTo>
                    <a:pt x="804519" y="0"/>
                  </a:lnTo>
                  <a:lnTo>
                    <a:pt x="804519" y="7619"/>
                  </a:lnTo>
                  <a:close/>
                </a:path>
                <a:path w="1990725" h="3558540">
                  <a:moveTo>
                    <a:pt x="819759" y="7619"/>
                  </a:moveTo>
                  <a:lnTo>
                    <a:pt x="812139" y="7619"/>
                  </a:lnTo>
                  <a:lnTo>
                    <a:pt x="812139" y="0"/>
                  </a:lnTo>
                  <a:lnTo>
                    <a:pt x="819759" y="0"/>
                  </a:lnTo>
                  <a:lnTo>
                    <a:pt x="819759" y="7619"/>
                  </a:lnTo>
                  <a:close/>
                </a:path>
                <a:path w="1990725" h="3558540">
                  <a:moveTo>
                    <a:pt x="834999" y="7619"/>
                  </a:moveTo>
                  <a:lnTo>
                    <a:pt x="827379" y="7619"/>
                  </a:lnTo>
                  <a:lnTo>
                    <a:pt x="827379" y="0"/>
                  </a:lnTo>
                  <a:lnTo>
                    <a:pt x="834999" y="0"/>
                  </a:lnTo>
                  <a:lnTo>
                    <a:pt x="834999" y="7619"/>
                  </a:lnTo>
                  <a:close/>
                </a:path>
                <a:path w="1990725" h="3558540">
                  <a:moveTo>
                    <a:pt x="850239" y="7619"/>
                  </a:moveTo>
                  <a:lnTo>
                    <a:pt x="842619" y="7619"/>
                  </a:lnTo>
                  <a:lnTo>
                    <a:pt x="842619" y="0"/>
                  </a:lnTo>
                  <a:lnTo>
                    <a:pt x="850239" y="0"/>
                  </a:lnTo>
                  <a:lnTo>
                    <a:pt x="850239" y="7619"/>
                  </a:lnTo>
                  <a:close/>
                </a:path>
                <a:path w="1990725" h="3558540">
                  <a:moveTo>
                    <a:pt x="865479" y="7619"/>
                  </a:moveTo>
                  <a:lnTo>
                    <a:pt x="857859" y="7619"/>
                  </a:lnTo>
                  <a:lnTo>
                    <a:pt x="857859" y="0"/>
                  </a:lnTo>
                  <a:lnTo>
                    <a:pt x="865479" y="0"/>
                  </a:lnTo>
                  <a:lnTo>
                    <a:pt x="865479" y="7619"/>
                  </a:lnTo>
                  <a:close/>
                </a:path>
                <a:path w="1990725" h="3558540">
                  <a:moveTo>
                    <a:pt x="880719" y="7619"/>
                  </a:moveTo>
                  <a:lnTo>
                    <a:pt x="873099" y="7619"/>
                  </a:lnTo>
                  <a:lnTo>
                    <a:pt x="873099" y="0"/>
                  </a:lnTo>
                  <a:lnTo>
                    <a:pt x="880719" y="0"/>
                  </a:lnTo>
                  <a:lnTo>
                    <a:pt x="880719" y="7619"/>
                  </a:lnTo>
                  <a:close/>
                </a:path>
                <a:path w="1990725" h="3558540">
                  <a:moveTo>
                    <a:pt x="895959" y="7619"/>
                  </a:moveTo>
                  <a:lnTo>
                    <a:pt x="888339" y="7619"/>
                  </a:lnTo>
                  <a:lnTo>
                    <a:pt x="888339" y="0"/>
                  </a:lnTo>
                  <a:lnTo>
                    <a:pt x="895959" y="0"/>
                  </a:lnTo>
                  <a:lnTo>
                    <a:pt x="895959" y="7619"/>
                  </a:lnTo>
                  <a:close/>
                </a:path>
                <a:path w="1990725" h="3558540">
                  <a:moveTo>
                    <a:pt x="911199" y="7619"/>
                  </a:moveTo>
                  <a:lnTo>
                    <a:pt x="903579" y="7619"/>
                  </a:lnTo>
                  <a:lnTo>
                    <a:pt x="903579" y="0"/>
                  </a:lnTo>
                  <a:lnTo>
                    <a:pt x="911199" y="0"/>
                  </a:lnTo>
                  <a:lnTo>
                    <a:pt x="911199" y="7619"/>
                  </a:lnTo>
                  <a:close/>
                </a:path>
                <a:path w="1990725" h="3558540">
                  <a:moveTo>
                    <a:pt x="926439" y="7619"/>
                  </a:moveTo>
                  <a:lnTo>
                    <a:pt x="918819" y="7619"/>
                  </a:lnTo>
                  <a:lnTo>
                    <a:pt x="918819" y="0"/>
                  </a:lnTo>
                  <a:lnTo>
                    <a:pt x="926439" y="0"/>
                  </a:lnTo>
                  <a:lnTo>
                    <a:pt x="926439" y="7619"/>
                  </a:lnTo>
                  <a:close/>
                </a:path>
                <a:path w="1990725" h="3558540">
                  <a:moveTo>
                    <a:pt x="941679" y="7619"/>
                  </a:moveTo>
                  <a:lnTo>
                    <a:pt x="934059" y="7619"/>
                  </a:lnTo>
                  <a:lnTo>
                    <a:pt x="934059" y="0"/>
                  </a:lnTo>
                  <a:lnTo>
                    <a:pt x="941679" y="0"/>
                  </a:lnTo>
                  <a:lnTo>
                    <a:pt x="941679" y="7619"/>
                  </a:lnTo>
                  <a:close/>
                </a:path>
                <a:path w="1990725" h="3558540">
                  <a:moveTo>
                    <a:pt x="956919" y="7619"/>
                  </a:moveTo>
                  <a:lnTo>
                    <a:pt x="949299" y="7619"/>
                  </a:lnTo>
                  <a:lnTo>
                    <a:pt x="949299" y="0"/>
                  </a:lnTo>
                  <a:lnTo>
                    <a:pt x="956919" y="0"/>
                  </a:lnTo>
                  <a:lnTo>
                    <a:pt x="956919" y="7619"/>
                  </a:lnTo>
                  <a:close/>
                </a:path>
                <a:path w="1990725" h="3558540">
                  <a:moveTo>
                    <a:pt x="972159" y="7619"/>
                  </a:moveTo>
                  <a:lnTo>
                    <a:pt x="964539" y="7619"/>
                  </a:lnTo>
                  <a:lnTo>
                    <a:pt x="964539" y="0"/>
                  </a:lnTo>
                  <a:lnTo>
                    <a:pt x="972159" y="0"/>
                  </a:lnTo>
                  <a:lnTo>
                    <a:pt x="972159" y="7619"/>
                  </a:lnTo>
                  <a:close/>
                </a:path>
                <a:path w="1990725" h="3558540">
                  <a:moveTo>
                    <a:pt x="987399" y="7619"/>
                  </a:moveTo>
                  <a:lnTo>
                    <a:pt x="979779" y="7619"/>
                  </a:lnTo>
                  <a:lnTo>
                    <a:pt x="979779" y="0"/>
                  </a:lnTo>
                  <a:lnTo>
                    <a:pt x="987399" y="0"/>
                  </a:lnTo>
                  <a:lnTo>
                    <a:pt x="987399" y="7619"/>
                  </a:lnTo>
                  <a:close/>
                </a:path>
                <a:path w="1990725" h="3558540">
                  <a:moveTo>
                    <a:pt x="1002639" y="7619"/>
                  </a:moveTo>
                  <a:lnTo>
                    <a:pt x="995019" y="7619"/>
                  </a:lnTo>
                  <a:lnTo>
                    <a:pt x="995019" y="0"/>
                  </a:lnTo>
                  <a:lnTo>
                    <a:pt x="1002639" y="0"/>
                  </a:lnTo>
                  <a:lnTo>
                    <a:pt x="1002639" y="7619"/>
                  </a:lnTo>
                  <a:close/>
                </a:path>
                <a:path w="1990725" h="3558540">
                  <a:moveTo>
                    <a:pt x="1017879" y="7619"/>
                  </a:moveTo>
                  <a:lnTo>
                    <a:pt x="1010259" y="7619"/>
                  </a:lnTo>
                  <a:lnTo>
                    <a:pt x="1010259" y="0"/>
                  </a:lnTo>
                  <a:lnTo>
                    <a:pt x="1017879" y="0"/>
                  </a:lnTo>
                  <a:lnTo>
                    <a:pt x="1017879" y="7619"/>
                  </a:lnTo>
                  <a:close/>
                </a:path>
                <a:path w="1990725" h="3558540">
                  <a:moveTo>
                    <a:pt x="1033119" y="7619"/>
                  </a:moveTo>
                  <a:lnTo>
                    <a:pt x="1025499" y="7619"/>
                  </a:lnTo>
                  <a:lnTo>
                    <a:pt x="1025499" y="0"/>
                  </a:lnTo>
                  <a:lnTo>
                    <a:pt x="1033119" y="0"/>
                  </a:lnTo>
                  <a:lnTo>
                    <a:pt x="1033119" y="7619"/>
                  </a:lnTo>
                  <a:close/>
                </a:path>
                <a:path w="1990725" h="3558540">
                  <a:moveTo>
                    <a:pt x="1048359" y="7619"/>
                  </a:moveTo>
                  <a:lnTo>
                    <a:pt x="1040739" y="7619"/>
                  </a:lnTo>
                  <a:lnTo>
                    <a:pt x="1040739" y="0"/>
                  </a:lnTo>
                  <a:lnTo>
                    <a:pt x="1048359" y="0"/>
                  </a:lnTo>
                  <a:lnTo>
                    <a:pt x="1048359" y="7619"/>
                  </a:lnTo>
                  <a:close/>
                </a:path>
                <a:path w="1990725" h="3558540">
                  <a:moveTo>
                    <a:pt x="1063599" y="7619"/>
                  </a:moveTo>
                  <a:lnTo>
                    <a:pt x="1055979" y="7619"/>
                  </a:lnTo>
                  <a:lnTo>
                    <a:pt x="1055979" y="0"/>
                  </a:lnTo>
                  <a:lnTo>
                    <a:pt x="1063599" y="0"/>
                  </a:lnTo>
                  <a:lnTo>
                    <a:pt x="1063599" y="7619"/>
                  </a:lnTo>
                  <a:close/>
                </a:path>
                <a:path w="1990725" h="3558540">
                  <a:moveTo>
                    <a:pt x="1078839" y="7619"/>
                  </a:moveTo>
                  <a:lnTo>
                    <a:pt x="1071219" y="7619"/>
                  </a:lnTo>
                  <a:lnTo>
                    <a:pt x="1071219" y="0"/>
                  </a:lnTo>
                  <a:lnTo>
                    <a:pt x="1078839" y="0"/>
                  </a:lnTo>
                  <a:lnTo>
                    <a:pt x="1078839" y="7619"/>
                  </a:lnTo>
                  <a:close/>
                </a:path>
                <a:path w="1990725" h="3558540">
                  <a:moveTo>
                    <a:pt x="1094079" y="7619"/>
                  </a:moveTo>
                  <a:lnTo>
                    <a:pt x="1086459" y="7619"/>
                  </a:lnTo>
                  <a:lnTo>
                    <a:pt x="1086459" y="0"/>
                  </a:lnTo>
                  <a:lnTo>
                    <a:pt x="1094079" y="0"/>
                  </a:lnTo>
                  <a:lnTo>
                    <a:pt x="1094079" y="7619"/>
                  </a:lnTo>
                  <a:close/>
                </a:path>
                <a:path w="1990725" h="3558540">
                  <a:moveTo>
                    <a:pt x="1109319" y="7619"/>
                  </a:moveTo>
                  <a:lnTo>
                    <a:pt x="1101699" y="7619"/>
                  </a:lnTo>
                  <a:lnTo>
                    <a:pt x="1101699" y="0"/>
                  </a:lnTo>
                  <a:lnTo>
                    <a:pt x="1109319" y="0"/>
                  </a:lnTo>
                  <a:lnTo>
                    <a:pt x="1109319" y="7619"/>
                  </a:lnTo>
                  <a:close/>
                </a:path>
                <a:path w="1990725" h="3558540">
                  <a:moveTo>
                    <a:pt x="1124559" y="7619"/>
                  </a:moveTo>
                  <a:lnTo>
                    <a:pt x="1116939" y="7619"/>
                  </a:lnTo>
                  <a:lnTo>
                    <a:pt x="1116939" y="0"/>
                  </a:lnTo>
                  <a:lnTo>
                    <a:pt x="1124559" y="0"/>
                  </a:lnTo>
                  <a:lnTo>
                    <a:pt x="1124559" y="7619"/>
                  </a:lnTo>
                  <a:close/>
                </a:path>
                <a:path w="1990725" h="3558540">
                  <a:moveTo>
                    <a:pt x="1139799" y="7619"/>
                  </a:moveTo>
                  <a:lnTo>
                    <a:pt x="1132179" y="7619"/>
                  </a:lnTo>
                  <a:lnTo>
                    <a:pt x="1132179" y="0"/>
                  </a:lnTo>
                  <a:lnTo>
                    <a:pt x="1139799" y="0"/>
                  </a:lnTo>
                  <a:lnTo>
                    <a:pt x="1139799" y="7619"/>
                  </a:lnTo>
                  <a:close/>
                </a:path>
                <a:path w="1990725" h="3558540">
                  <a:moveTo>
                    <a:pt x="1155039" y="7619"/>
                  </a:moveTo>
                  <a:lnTo>
                    <a:pt x="1147419" y="7619"/>
                  </a:lnTo>
                  <a:lnTo>
                    <a:pt x="1147419" y="0"/>
                  </a:lnTo>
                  <a:lnTo>
                    <a:pt x="1155039" y="0"/>
                  </a:lnTo>
                  <a:lnTo>
                    <a:pt x="1155039" y="7619"/>
                  </a:lnTo>
                  <a:close/>
                </a:path>
                <a:path w="1990725" h="3558540">
                  <a:moveTo>
                    <a:pt x="1170279" y="7619"/>
                  </a:moveTo>
                  <a:lnTo>
                    <a:pt x="1162659" y="7619"/>
                  </a:lnTo>
                  <a:lnTo>
                    <a:pt x="1162659" y="0"/>
                  </a:lnTo>
                  <a:lnTo>
                    <a:pt x="1170279" y="0"/>
                  </a:lnTo>
                  <a:lnTo>
                    <a:pt x="1170279" y="7619"/>
                  </a:lnTo>
                  <a:close/>
                </a:path>
                <a:path w="1990725" h="3558540">
                  <a:moveTo>
                    <a:pt x="1185519" y="7619"/>
                  </a:moveTo>
                  <a:lnTo>
                    <a:pt x="1177899" y="7619"/>
                  </a:lnTo>
                  <a:lnTo>
                    <a:pt x="1177899" y="0"/>
                  </a:lnTo>
                  <a:lnTo>
                    <a:pt x="1185519" y="0"/>
                  </a:lnTo>
                  <a:lnTo>
                    <a:pt x="1185519" y="7619"/>
                  </a:lnTo>
                  <a:close/>
                </a:path>
                <a:path w="1990725" h="3558540">
                  <a:moveTo>
                    <a:pt x="1200759" y="7619"/>
                  </a:moveTo>
                  <a:lnTo>
                    <a:pt x="1193139" y="7619"/>
                  </a:lnTo>
                  <a:lnTo>
                    <a:pt x="1193139" y="0"/>
                  </a:lnTo>
                  <a:lnTo>
                    <a:pt x="1200759" y="0"/>
                  </a:lnTo>
                  <a:lnTo>
                    <a:pt x="1200759" y="7619"/>
                  </a:lnTo>
                  <a:close/>
                </a:path>
                <a:path w="1990725" h="3558540">
                  <a:moveTo>
                    <a:pt x="1215999" y="7619"/>
                  </a:moveTo>
                  <a:lnTo>
                    <a:pt x="1208379" y="7619"/>
                  </a:lnTo>
                  <a:lnTo>
                    <a:pt x="1208379" y="0"/>
                  </a:lnTo>
                  <a:lnTo>
                    <a:pt x="1215999" y="0"/>
                  </a:lnTo>
                  <a:lnTo>
                    <a:pt x="1215999" y="7619"/>
                  </a:lnTo>
                  <a:close/>
                </a:path>
                <a:path w="1990725" h="3558540">
                  <a:moveTo>
                    <a:pt x="1231239" y="7619"/>
                  </a:moveTo>
                  <a:lnTo>
                    <a:pt x="1223619" y="7619"/>
                  </a:lnTo>
                  <a:lnTo>
                    <a:pt x="1223619" y="0"/>
                  </a:lnTo>
                  <a:lnTo>
                    <a:pt x="1231239" y="0"/>
                  </a:lnTo>
                  <a:lnTo>
                    <a:pt x="1231239" y="7619"/>
                  </a:lnTo>
                  <a:close/>
                </a:path>
                <a:path w="1990725" h="3558540">
                  <a:moveTo>
                    <a:pt x="1246479" y="7619"/>
                  </a:moveTo>
                  <a:lnTo>
                    <a:pt x="1238859" y="7619"/>
                  </a:lnTo>
                  <a:lnTo>
                    <a:pt x="1238859" y="0"/>
                  </a:lnTo>
                  <a:lnTo>
                    <a:pt x="1246479" y="0"/>
                  </a:lnTo>
                  <a:lnTo>
                    <a:pt x="1246479" y="7619"/>
                  </a:lnTo>
                  <a:close/>
                </a:path>
                <a:path w="1990725" h="3558540">
                  <a:moveTo>
                    <a:pt x="1261719" y="7619"/>
                  </a:moveTo>
                  <a:lnTo>
                    <a:pt x="1254099" y="7619"/>
                  </a:lnTo>
                  <a:lnTo>
                    <a:pt x="1254099" y="0"/>
                  </a:lnTo>
                  <a:lnTo>
                    <a:pt x="1261719" y="0"/>
                  </a:lnTo>
                  <a:lnTo>
                    <a:pt x="1261719" y="7619"/>
                  </a:lnTo>
                  <a:close/>
                </a:path>
                <a:path w="1990725" h="3558540">
                  <a:moveTo>
                    <a:pt x="1276959" y="7619"/>
                  </a:moveTo>
                  <a:lnTo>
                    <a:pt x="1269339" y="7619"/>
                  </a:lnTo>
                  <a:lnTo>
                    <a:pt x="1269339" y="0"/>
                  </a:lnTo>
                  <a:lnTo>
                    <a:pt x="1276959" y="0"/>
                  </a:lnTo>
                  <a:lnTo>
                    <a:pt x="1276959" y="7619"/>
                  </a:lnTo>
                  <a:close/>
                </a:path>
                <a:path w="1990725" h="3558540">
                  <a:moveTo>
                    <a:pt x="1292199" y="7619"/>
                  </a:moveTo>
                  <a:lnTo>
                    <a:pt x="1284579" y="7619"/>
                  </a:lnTo>
                  <a:lnTo>
                    <a:pt x="1284579" y="0"/>
                  </a:lnTo>
                  <a:lnTo>
                    <a:pt x="1292199" y="0"/>
                  </a:lnTo>
                  <a:lnTo>
                    <a:pt x="1292199" y="7619"/>
                  </a:lnTo>
                  <a:close/>
                </a:path>
                <a:path w="1990725" h="3558540">
                  <a:moveTo>
                    <a:pt x="1307439" y="7619"/>
                  </a:moveTo>
                  <a:lnTo>
                    <a:pt x="1299819" y="7619"/>
                  </a:lnTo>
                  <a:lnTo>
                    <a:pt x="1299819" y="0"/>
                  </a:lnTo>
                  <a:lnTo>
                    <a:pt x="1307439" y="0"/>
                  </a:lnTo>
                  <a:lnTo>
                    <a:pt x="1307439" y="7619"/>
                  </a:lnTo>
                  <a:close/>
                </a:path>
                <a:path w="1990725" h="3558540">
                  <a:moveTo>
                    <a:pt x="1322679" y="7619"/>
                  </a:moveTo>
                  <a:lnTo>
                    <a:pt x="1315059" y="7619"/>
                  </a:lnTo>
                  <a:lnTo>
                    <a:pt x="1315059" y="0"/>
                  </a:lnTo>
                  <a:lnTo>
                    <a:pt x="1322679" y="0"/>
                  </a:lnTo>
                  <a:lnTo>
                    <a:pt x="1322679" y="7619"/>
                  </a:lnTo>
                  <a:close/>
                </a:path>
                <a:path w="1990725" h="3558540">
                  <a:moveTo>
                    <a:pt x="1337919" y="7619"/>
                  </a:moveTo>
                  <a:lnTo>
                    <a:pt x="1330299" y="7619"/>
                  </a:lnTo>
                  <a:lnTo>
                    <a:pt x="1330299" y="0"/>
                  </a:lnTo>
                  <a:lnTo>
                    <a:pt x="1337919" y="0"/>
                  </a:lnTo>
                  <a:lnTo>
                    <a:pt x="1337919" y="7619"/>
                  </a:lnTo>
                  <a:close/>
                </a:path>
                <a:path w="1990725" h="3558540">
                  <a:moveTo>
                    <a:pt x="1353159" y="7619"/>
                  </a:moveTo>
                  <a:lnTo>
                    <a:pt x="1345539" y="7619"/>
                  </a:lnTo>
                  <a:lnTo>
                    <a:pt x="1345539" y="0"/>
                  </a:lnTo>
                  <a:lnTo>
                    <a:pt x="1353159" y="0"/>
                  </a:lnTo>
                  <a:lnTo>
                    <a:pt x="1353159" y="7619"/>
                  </a:lnTo>
                  <a:close/>
                </a:path>
                <a:path w="1990725" h="3558540">
                  <a:moveTo>
                    <a:pt x="1368399" y="7619"/>
                  </a:moveTo>
                  <a:lnTo>
                    <a:pt x="1360779" y="7619"/>
                  </a:lnTo>
                  <a:lnTo>
                    <a:pt x="1360779" y="0"/>
                  </a:lnTo>
                  <a:lnTo>
                    <a:pt x="1368399" y="0"/>
                  </a:lnTo>
                  <a:lnTo>
                    <a:pt x="1368399" y="7619"/>
                  </a:lnTo>
                  <a:close/>
                </a:path>
                <a:path w="1990725" h="3558540">
                  <a:moveTo>
                    <a:pt x="1383639" y="7619"/>
                  </a:moveTo>
                  <a:lnTo>
                    <a:pt x="1376019" y="7619"/>
                  </a:lnTo>
                  <a:lnTo>
                    <a:pt x="1376019" y="0"/>
                  </a:lnTo>
                  <a:lnTo>
                    <a:pt x="1383639" y="0"/>
                  </a:lnTo>
                  <a:lnTo>
                    <a:pt x="1383639" y="7619"/>
                  </a:lnTo>
                  <a:close/>
                </a:path>
                <a:path w="1990725" h="3558540">
                  <a:moveTo>
                    <a:pt x="1398879" y="7619"/>
                  </a:moveTo>
                  <a:lnTo>
                    <a:pt x="1391259" y="7619"/>
                  </a:lnTo>
                  <a:lnTo>
                    <a:pt x="1391259" y="0"/>
                  </a:lnTo>
                  <a:lnTo>
                    <a:pt x="1398879" y="0"/>
                  </a:lnTo>
                  <a:lnTo>
                    <a:pt x="1398879" y="7619"/>
                  </a:lnTo>
                  <a:close/>
                </a:path>
                <a:path w="1990725" h="3558540">
                  <a:moveTo>
                    <a:pt x="1414119" y="7619"/>
                  </a:moveTo>
                  <a:lnTo>
                    <a:pt x="1406499" y="7619"/>
                  </a:lnTo>
                  <a:lnTo>
                    <a:pt x="1406499" y="0"/>
                  </a:lnTo>
                  <a:lnTo>
                    <a:pt x="1414119" y="0"/>
                  </a:lnTo>
                  <a:lnTo>
                    <a:pt x="1414119" y="7619"/>
                  </a:lnTo>
                  <a:close/>
                </a:path>
                <a:path w="1990725" h="3558540">
                  <a:moveTo>
                    <a:pt x="1429359" y="7619"/>
                  </a:moveTo>
                  <a:lnTo>
                    <a:pt x="1421739" y="7619"/>
                  </a:lnTo>
                  <a:lnTo>
                    <a:pt x="1421739" y="0"/>
                  </a:lnTo>
                  <a:lnTo>
                    <a:pt x="1429359" y="0"/>
                  </a:lnTo>
                  <a:lnTo>
                    <a:pt x="1429359" y="7619"/>
                  </a:lnTo>
                  <a:close/>
                </a:path>
                <a:path w="1990725" h="3558540">
                  <a:moveTo>
                    <a:pt x="1444599" y="7619"/>
                  </a:moveTo>
                  <a:lnTo>
                    <a:pt x="1436979" y="7619"/>
                  </a:lnTo>
                  <a:lnTo>
                    <a:pt x="1436979" y="0"/>
                  </a:lnTo>
                  <a:lnTo>
                    <a:pt x="1444599" y="0"/>
                  </a:lnTo>
                  <a:lnTo>
                    <a:pt x="1444599" y="7619"/>
                  </a:lnTo>
                  <a:close/>
                </a:path>
                <a:path w="1990725" h="3558540">
                  <a:moveTo>
                    <a:pt x="1459839" y="7619"/>
                  </a:moveTo>
                  <a:lnTo>
                    <a:pt x="1452219" y="7619"/>
                  </a:lnTo>
                  <a:lnTo>
                    <a:pt x="1452219" y="0"/>
                  </a:lnTo>
                  <a:lnTo>
                    <a:pt x="1459839" y="0"/>
                  </a:lnTo>
                  <a:lnTo>
                    <a:pt x="1459839" y="7619"/>
                  </a:lnTo>
                  <a:close/>
                </a:path>
                <a:path w="1990725" h="3558540">
                  <a:moveTo>
                    <a:pt x="1475079" y="7619"/>
                  </a:moveTo>
                  <a:lnTo>
                    <a:pt x="1467459" y="7619"/>
                  </a:lnTo>
                  <a:lnTo>
                    <a:pt x="1467459" y="0"/>
                  </a:lnTo>
                  <a:lnTo>
                    <a:pt x="1475079" y="0"/>
                  </a:lnTo>
                  <a:lnTo>
                    <a:pt x="1475079" y="7619"/>
                  </a:lnTo>
                  <a:close/>
                </a:path>
                <a:path w="1990725" h="3558540">
                  <a:moveTo>
                    <a:pt x="1490319" y="7619"/>
                  </a:moveTo>
                  <a:lnTo>
                    <a:pt x="1482699" y="7619"/>
                  </a:lnTo>
                  <a:lnTo>
                    <a:pt x="1482699" y="0"/>
                  </a:lnTo>
                  <a:lnTo>
                    <a:pt x="1490319" y="0"/>
                  </a:lnTo>
                  <a:lnTo>
                    <a:pt x="1490319" y="7619"/>
                  </a:lnTo>
                  <a:close/>
                </a:path>
                <a:path w="1990725" h="3558540">
                  <a:moveTo>
                    <a:pt x="1505559" y="7619"/>
                  </a:moveTo>
                  <a:lnTo>
                    <a:pt x="1497939" y="7619"/>
                  </a:lnTo>
                  <a:lnTo>
                    <a:pt x="1497939" y="0"/>
                  </a:lnTo>
                  <a:lnTo>
                    <a:pt x="1505559" y="0"/>
                  </a:lnTo>
                  <a:lnTo>
                    <a:pt x="1505559" y="7619"/>
                  </a:lnTo>
                  <a:close/>
                </a:path>
                <a:path w="1990725" h="3558540">
                  <a:moveTo>
                    <a:pt x="1520799" y="7619"/>
                  </a:moveTo>
                  <a:lnTo>
                    <a:pt x="1513179" y="7619"/>
                  </a:lnTo>
                  <a:lnTo>
                    <a:pt x="1513179" y="0"/>
                  </a:lnTo>
                  <a:lnTo>
                    <a:pt x="1520799" y="0"/>
                  </a:lnTo>
                  <a:lnTo>
                    <a:pt x="1520799" y="7619"/>
                  </a:lnTo>
                  <a:close/>
                </a:path>
                <a:path w="1990725" h="3558540">
                  <a:moveTo>
                    <a:pt x="1536039" y="7619"/>
                  </a:moveTo>
                  <a:lnTo>
                    <a:pt x="1528419" y="7619"/>
                  </a:lnTo>
                  <a:lnTo>
                    <a:pt x="1528419" y="0"/>
                  </a:lnTo>
                  <a:lnTo>
                    <a:pt x="1536039" y="0"/>
                  </a:lnTo>
                  <a:lnTo>
                    <a:pt x="1536039" y="7619"/>
                  </a:lnTo>
                  <a:close/>
                </a:path>
                <a:path w="1990725" h="3558540">
                  <a:moveTo>
                    <a:pt x="1551279" y="7619"/>
                  </a:moveTo>
                  <a:lnTo>
                    <a:pt x="1543659" y="7619"/>
                  </a:lnTo>
                  <a:lnTo>
                    <a:pt x="1543659" y="0"/>
                  </a:lnTo>
                  <a:lnTo>
                    <a:pt x="1551279" y="0"/>
                  </a:lnTo>
                  <a:lnTo>
                    <a:pt x="1551279" y="7619"/>
                  </a:lnTo>
                  <a:close/>
                </a:path>
                <a:path w="1990725" h="3558540">
                  <a:moveTo>
                    <a:pt x="1566519" y="7619"/>
                  </a:moveTo>
                  <a:lnTo>
                    <a:pt x="1558899" y="7619"/>
                  </a:lnTo>
                  <a:lnTo>
                    <a:pt x="1558899" y="0"/>
                  </a:lnTo>
                  <a:lnTo>
                    <a:pt x="1566519" y="0"/>
                  </a:lnTo>
                  <a:lnTo>
                    <a:pt x="1566519" y="7619"/>
                  </a:lnTo>
                  <a:close/>
                </a:path>
                <a:path w="1990725" h="3558540">
                  <a:moveTo>
                    <a:pt x="1581759" y="7619"/>
                  </a:moveTo>
                  <a:lnTo>
                    <a:pt x="1574139" y="7619"/>
                  </a:lnTo>
                  <a:lnTo>
                    <a:pt x="1574139" y="0"/>
                  </a:lnTo>
                  <a:lnTo>
                    <a:pt x="1581759" y="0"/>
                  </a:lnTo>
                  <a:lnTo>
                    <a:pt x="1581759" y="7619"/>
                  </a:lnTo>
                  <a:close/>
                </a:path>
                <a:path w="1990725" h="3558540">
                  <a:moveTo>
                    <a:pt x="1596999" y="7619"/>
                  </a:moveTo>
                  <a:lnTo>
                    <a:pt x="1589379" y="7619"/>
                  </a:lnTo>
                  <a:lnTo>
                    <a:pt x="1589379" y="0"/>
                  </a:lnTo>
                  <a:lnTo>
                    <a:pt x="1596999" y="0"/>
                  </a:lnTo>
                  <a:lnTo>
                    <a:pt x="1596999" y="7619"/>
                  </a:lnTo>
                  <a:close/>
                </a:path>
                <a:path w="1990725" h="3558540">
                  <a:moveTo>
                    <a:pt x="1612239" y="7619"/>
                  </a:moveTo>
                  <a:lnTo>
                    <a:pt x="1604619" y="7619"/>
                  </a:lnTo>
                  <a:lnTo>
                    <a:pt x="1604619" y="0"/>
                  </a:lnTo>
                  <a:lnTo>
                    <a:pt x="1612239" y="0"/>
                  </a:lnTo>
                  <a:lnTo>
                    <a:pt x="1612239" y="7619"/>
                  </a:lnTo>
                  <a:close/>
                </a:path>
                <a:path w="1990725" h="3558540">
                  <a:moveTo>
                    <a:pt x="1627479" y="7619"/>
                  </a:moveTo>
                  <a:lnTo>
                    <a:pt x="1619859" y="7619"/>
                  </a:lnTo>
                  <a:lnTo>
                    <a:pt x="1619859" y="0"/>
                  </a:lnTo>
                  <a:lnTo>
                    <a:pt x="1627479" y="0"/>
                  </a:lnTo>
                  <a:lnTo>
                    <a:pt x="1627479" y="7619"/>
                  </a:lnTo>
                  <a:close/>
                </a:path>
                <a:path w="1990725" h="3558540">
                  <a:moveTo>
                    <a:pt x="1642719" y="7619"/>
                  </a:moveTo>
                  <a:lnTo>
                    <a:pt x="1635099" y="7619"/>
                  </a:lnTo>
                  <a:lnTo>
                    <a:pt x="1635099" y="0"/>
                  </a:lnTo>
                  <a:lnTo>
                    <a:pt x="1642719" y="0"/>
                  </a:lnTo>
                  <a:lnTo>
                    <a:pt x="1642719" y="7619"/>
                  </a:lnTo>
                  <a:close/>
                </a:path>
                <a:path w="1990725" h="3558540">
                  <a:moveTo>
                    <a:pt x="1657959" y="7619"/>
                  </a:moveTo>
                  <a:lnTo>
                    <a:pt x="1650339" y="7619"/>
                  </a:lnTo>
                  <a:lnTo>
                    <a:pt x="1650339" y="0"/>
                  </a:lnTo>
                  <a:lnTo>
                    <a:pt x="1657959" y="0"/>
                  </a:lnTo>
                  <a:lnTo>
                    <a:pt x="1657959" y="7619"/>
                  </a:lnTo>
                  <a:close/>
                </a:path>
                <a:path w="1990725" h="3558540">
                  <a:moveTo>
                    <a:pt x="1673199" y="7619"/>
                  </a:moveTo>
                  <a:lnTo>
                    <a:pt x="1665579" y="7619"/>
                  </a:lnTo>
                  <a:lnTo>
                    <a:pt x="1665579" y="0"/>
                  </a:lnTo>
                  <a:lnTo>
                    <a:pt x="1673199" y="0"/>
                  </a:lnTo>
                  <a:lnTo>
                    <a:pt x="1673199" y="7619"/>
                  </a:lnTo>
                  <a:close/>
                </a:path>
                <a:path w="1990725" h="3558540">
                  <a:moveTo>
                    <a:pt x="1688439" y="7619"/>
                  </a:moveTo>
                  <a:lnTo>
                    <a:pt x="1680819" y="7619"/>
                  </a:lnTo>
                  <a:lnTo>
                    <a:pt x="1680819" y="0"/>
                  </a:lnTo>
                  <a:lnTo>
                    <a:pt x="1688439" y="0"/>
                  </a:lnTo>
                  <a:lnTo>
                    <a:pt x="1688439" y="7619"/>
                  </a:lnTo>
                  <a:close/>
                </a:path>
                <a:path w="1990725" h="3558540">
                  <a:moveTo>
                    <a:pt x="1703679" y="7619"/>
                  </a:moveTo>
                  <a:lnTo>
                    <a:pt x="1696059" y="7619"/>
                  </a:lnTo>
                  <a:lnTo>
                    <a:pt x="1696059" y="0"/>
                  </a:lnTo>
                  <a:lnTo>
                    <a:pt x="1703679" y="0"/>
                  </a:lnTo>
                  <a:lnTo>
                    <a:pt x="1703679" y="7619"/>
                  </a:lnTo>
                  <a:close/>
                </a:path>
                <a:path w="1990725" h="3558540">
                  <a:moveTo>
                    <a:pt x="1718919" y="7619"/>
                  </a:moveTo>
                  <a:lnTo>
                    <a:pt x="1711299" y="7619"/>
                  </a:lnTo>
                  <a:lnTo>
                    <a:pt x="1711299" y="0"/>
                  </a:lnTo>
                  <a:lnTo>
                    <a:pt x="1718919" y="0"/>
                  </a:lnTo>
                  <a:lnTo>
                    <a:pt x="1718919" y="7619"/>
                  </a:lnTo>
                  <a:close/>
                </a:path>
                <a:path w="1990725" h="3558540">
                  <a:moveTo>
                    <a:pt x="1734159" y="7619"/>
                  </a:moveTo>
                  <a:lnTo>
                    <a:pt x="1726539" y="7619"/>
                  </a:lnTo>
                  <a:lnTo>
                    <a:pt x="1726539" y="0"/>
                  </a:lnTo>
                  <a:lnTo>
                    <a:pt x="1734159" y="0"/>
                  </a:lnTo>
                  <a:lnTo>
                    <a:pt x="1734159" y="7619"/>
                  </a:lnTo>
                  <a:close/>
                </a:path>
                <a:path w="1990725" h="3558540">
                  <a:moveTo>
                    <a:pt x="1749399" y="7619"/>
                  </a:moveTo>
                  <a:lnTo>
                    <a:pt x="1741779" y="7619"/>
                  </a:lnTo>
                  <a:lnTo>
                    <a:pt x="1741779" y="0"/>
                  </a:lnTo>
                  <a:lnTo>
                    <a:pt x="1749399" y="0"/>
                  </a:lnTo>
                  <a:lnTo>
                    <a:pt x="1749399" y="7619"/>
                  </a:lnTo>
                  <a:close/>
                </a:path>
                <a:path w="1990725" h="3558540">
                  <a:moveTo>
                    <a:pt x="1764639" y="7619"/>
                  </a:moveTo>
                  <a:lnTo>
                    <a:pt x="1757019" y="7619"/>
                  </a:lnTo>
                  <a:lnTo>
                    <a:pt x="1757019" y="0"/>
                  </a:lnTo>
                  <a:lnTo>
                    <a:pt x="1764639" y="0"/>
                  </a:lnTo>
                  <a:lnTo>
                    <a:pt x="1764639" y="7619"/>
                  </a:lnTo>
                  <a:close/>
                </a:path>
                <a:path w="1990725" h="3558540">
                  <a:moveTo>
                    <a:pt x="1779879" y="7619"/>
                  </a:moveTo>
                  <a:lnTo>
                    <a:pt x="1772259" y="7619"/>
                  </a:lnTo>
                  <a:lnTo>
                    <a:pt x="1772259" y="0"/>
                  </a:lnTo>
                  <a:lnTo>
                    <a:pt x="1779879" y="0"/>
                  </a:lnTo>
                  <a:lnTo>
                    <a:pt x="1779879" y="7619"/>
                  </a:lnTo>
                  <a:close/>
                </a:path>
                <a:path w="1990725" h="3558540">
                  <a:moveTo>
                    <a:pt x="1795119" y="7619"/>
                  </a:moveTo>
                  <a:lnTo>
                    <a:pt x="1787499" y="7619"/>
                  </a:lnTo>
                  <a:lnTo>
                    <a:pt x="1787499" y="0"/>
                  </a:lnTo>
                  <a:lnTo>
                    <a:pt x="1795119" y="0"/>
                  </a:lnTo>
                  <a:lnTo>
                    <a:pt x="1795119" y="7619"/>
                  </a:lnTo>
                  <a:close/>
                </a:path>
                <a:path w="1990725" h="3558540">
                  <a:moveTo>
                    <a:pt x="1810359" y="7619"/>
                  </a:moveTo>
                  <a:lnTo>
                    <a:pt x="1802739" y="7619"/>
                  </a:lnTo>
                  <a:lnTo>
                    <a:pt x="1802739" y="0"/>
                  </a:lnTo>
                  <a:lnTo>
                    <a:pt x="1810359" y="0"/>
                  </a:lnTo>
                  <a:lnTo>
                    <a:pt x="1810359" y="7619"/>
                  </a:lnTo>
                  <a:close/>
                </a:path>
                <a:path w="1990725" h="3558540">
                  <a:moveTo>
                    <a:pt x="1825599" y="7619"/>
                  </a:moveTo>
                  <a:lnTo>
                    <a:pt x="1817979" y="7619"/>
                  </a:lnTo>
                  <a:lnTo>
                    <a:pt x="1817979" y="0"/>
                  </a:lnTo>
                  <a:lnTo>
                    <a:pt x="1825599" y="0"/>
                  </a:lnTo>
                  <a:lnTo>
                    <a:pt x="1825599" y="7619"/>
                  </a:lnTo>
                  <a:close/>
                </a:path>
                <a:path w="1990725" h="3558540">
                  <a:moveTo>
                    <a:pt x="1840839" y="7619"/>
                  </a:moveTo>
                  <a:lnTo>
                    <a:pt x="1833219" y="7619"/>
                  </a:lnTo>
                  <a:lnTo>
                    <a:pt x="1833219" y="0"/>
                  </a:lnTo>
                  <a:lnTo>
                    <a:pt x="1840839" y="0"/>
                  </a:lnTo>
                  <a:lnTo>
                    <a:pt x="1840839" y="7619"/>
                  </a:lnTo>
                  <a:close/>
                </a:path>
                <a:path w="1990725" h="3558540">
                  <a:moveTo>
                    <a:pt x="1856079" y="7619"/>
                  </a:moveTo>
                  <a:lnTo>
                    <a:pt x="1848459" y="7619"/>
                  </a:lnTo>
                  <a:lnTo>
                    <a:pt x="1848459" y="0"/>
                  </a:lnTo>
                  <a:lnTo>
                    <a:pt x="1856079" y="0"/>
                  </a:lnTo>
                  <a:lnTo>
                    <a:pt x="1856079" y="7619"/>
                  </a:lnTo>
                  <a:close/>
                </a:path>
                <a:path w="1990725" h="3558540">
                  <a:moveTo>
                    <a:pt x="1871319" y="7619"/>
                  </a:moveTo>
                  <a:lnTo>
                    <a:pt x="1863699" y="7619"/>
                  </a:lnTo>
                  <a:lnTo>
                    <a:pt x="1863699" y="0"/>
                  </a:lnTo>
                  <a:lnTo>
                    <a:pt x="1871319" y="0"/>
                  </a:lnTo>
                  <a:lnTo>
                    <a:pt x="1871319" y="7619"/>
                  </a:lnTo>
                  <a:close/>
                </a:path>
                <a:path w="1990725" h="3558540">
                  <a:moveTo>
                    <a:pt x="1886559" y="7619"/>
                  </a:moveTo>
                  <a:lnTo>
                    <a:pt x="1878939" y="7619"/>
                  </a:lnTo>
                  <a:lnTo>
                    <a:pt x="1878939" y="0"/>
                  </a:lnTo>
                  <a:lnTo>
                    <a:pt x="1886559" y="0"/>
                  </a:lnTo>
                  <a:lnTo>
                    <a:pt x="1886559" y="7619"/>
                  </a:lnTo>
                  <a:close/>
                </a:path>
                <a:path w="1990725" h="3558540">
                  <a:moveTo>
                    <a:pt x="1901799" y="7619"/>
                  </a:moveTo>
                  <a:lnTo>
                    <a:pt x="1894179" y="7619"/>
                  </a:lnTo>
                  <a:lnTo>
                    <a:pt x="1894179" y="0"/>
                  </a:lnTo>
                  <a:lnTo>
                    <a:pt x="1901799" y="0"/>
                  </a:lnTo>
                  <a:lnTo>
                    <a:pt x="1901799" y="7619"/>
                  </a:lnTo>
                  <a:close/>
                </a:path>
                <a:path w="1990725" h="3558540">
                  <a:moveTo>
                    <a:pt x="1917039" y="7619"/>
                  </a:moveTo>
                  <a:lnTo>
                    <a:pt x="1909419" y="7619"/>
                  </a:lnTo>
                  <a:lnTo>
                    <a:pt x="1909419" y="0"/>
                  </a:lnTo>
                  <a:lnTo>
                    <a:pt x="1917039" y="0"/>
                  </a:lnTo>
                  <a:lnTo>
                    <a:pt x="1917039" y="7619"/>
                  </a:lnTo>
                  <a:close/>
                </a:path>
                <a:path w="1990725" h="3558540">
                  <a:moveTo>
                    <a:pt x="1932279" y="7619"/>
                  </a:moveTo>
                  <a:lnTo>
                    <a:pt x="1924659" y="7619"/>
                  </a:lnTo>
                  <a:lnTo>
                    <a:pt x="1924659" y="0"/>
                  </a:lnTo>
                  <a:lnTo>
                    <a:pt x="1932279" y="0"/>
                  </a:lnTo>
                  <a:lnTo>
                    <a:pt x="1932279" y="7619"/>
                  </a:lnTo>
                  <a:close/>
                </a:path>
                <a:path w="1990725" h="3558540">
                  <a:moveTo>
                    <a:pt x="1947519" y="7619"/>
                  </a:moveTo>
                  <a:lnTo>
                    <a:pt x="1939899" y="7619"/>
                  </a:lnTo>
                  <a:lnTo>
                    <a:pt x="1939899" y="0"/>
                  </a:lnTo>
                  <a:lnTo>
                    <a:pt x="1947519" y="0"/>
                  </a:lnTo>
                  <a:lnTo>
                    <a:pt x="1947519" y="7619"/>
                  </a:lnTo>
                  <a:close/>
                </a:path>
                <a:path w="1990725" h="3558540">
                  <a:moveTo>
                    <a:pt x="1962759" y="7619"/>
                  </a:moveTo>
                  <a:lnTo>
                    <a:pt x="1955139" y="7619"/>
                  </a:lnTo>
                  <a:lnTo>
                    <a:pt x="1955139" y="0"/>
                  </a:lnTo>
                  <a:lnTo>
                    <a:pt x="1962759" y="0"/>
                  </a:lnTo>
                  <a:lnTo>
                    <a:pt x="1962759" y="7619"/>
                  </a:lnTo>
                  <a:close/>
                </a:path>
                <a:path w="1990725" h="3558540">
                  <a:moveTo>
                    <a:pt x="1977999" y="7619"/>
                  </a:moveTo>
                  <a:lnTo>
                    <a:pt x="1970379" y="7619"/>
                  </a:lnTo>
                  <a:lnTo>
                    <a:pt x="1970379" y="0"/>
                  </a:lnTo>
                  <a:lnTo>
                    <a:pt x="1977999" y="0"/>
                  </a:lnTo>
                  <a:lnTo>
                    <a:pt x="1977999" y="7619"/>
                  </a:lnTo>
                  <a:close/>
                </a:path>
                <a:path w="1990725" h="3558540">
                  <a:moveTo>
                    <a:pt x="1990102" y="7619"/>
                  </a:moveTo>
                  <a:lnTo>
                    <a:pt x="1986292" y="7619"/>
                  </a:lnTo>
                  <a:lnTo>
                    <a:pt x="1985619" y="6946"/>
                  </a:lnTo>
                  <a:lnTo>
                    <a:pt x="1985619" y="0"/>
                  </a:lnTo>
                  <a:lnTo>
                    <a:pt x="1990102" y="0"/>
                  </a:lnTo>
                  <a:lnTo>
                    <a:pt x="1990102" y="7619"/>
                  </a:lnTo>
                  <a:close/>
                </a:path>
                <a:path w="1990725" h="3558540">
                  <a:moveTo>
                    <a:pt x="1990102" y="10756"/>
                  </a:moveTo>
                  <a:lnTo>
                    <a:pt x="1982482" y="10756"/>
                  </a:lnTo>
                  <a:lnTo>
                    <a:pt x="1982482" y="3809"/>
                  </a:lnTo>
                  <a:lnTo>
                    <a:pt x="1985619" y="6946"/>
                  </a:lnTo>
                  <a:lnTo>
                    <a:pt x="1985619" y="7619"/>
                  </a:lnTo>
                  <a:lnTo>
                    <a:pt x="1990102" y="7619"/>
                  </a:lnTo>
                  <a:lnTo>
                    <a:pt x="1990102" y="10756"/>
                  </a:lnTo>
                  <a:close/>
                </a:path>
                <a:path w="1990725" h="3558540">
                  <a:moveTo>
                    <a:pt x="1986292" y="7619"/>
                  </a:moveTo>
                  <a:lnTo>
                    <a:pt x="1985619" y="7619"/>
                  </a:lnTo>
                  <a:lnTo>
                    <a:pt x="1985619" y="6946"/>
                  </a:lnTo>
                  <a:lnTo>
                    <a:pt x="1986292" y="7619"/>
                  </a:lnTo>
                  <a:close/>
                </a:path>
                <a:path w="1990725" h="3558540">
                  <a:moveTo>
                    <a:pt x="1990102" y="25996"/>
                  </a:moveTo>
                  <a:lnTo>
                    <a:pt x="1982482" y="25996"/>
                  </a:lnTo>
                  <a:lnTo>
                    <a:pt x="1982482" y="18376"/>
                  </a:lnTo>
                  <a:lnTo>
                    <a:pt x="1990102" y="18376"/>
                  </a:lnTo>
                  <a:lnTo>
                    <a:pt x="1990102" y="25996"/>
                  </a:lnTo>
                  <a:close/>
                </a:path>
                <a:path w="1990725" h="3558540">
                  <a:moveTo>
                    <a:pt x="1990102" y="41236"/>
                  </a:moveTo>
                  <a:lnTo>
                    <a:pt x="1982482" y="41236"/>
                  </a:lnTo>
                  <a:lnTo>
                    <a:pt x="1982482" y="33616"/>
                  </a:lnTo>
                  <a:lnTo>
                    <a:pt x="1990102" y="33616"/>
                  </a:lnTo>
                  <a:lnTo>
                    <a:pt x="1990102" y="41236"/>
                  </a:lnTo>
                  <a:close/>
                </a:path>
                <a:path w="1990725" h="3558540">
                  <a:moveTo>
                    <a:pt x="1990102" y="56476"/>
                  </a:moveTo>
                  <a:lnTo>
                    <a:pt x="1982482" y="56476"/>
                  </a:lnTo>
                  <a:lnTo>
                    <a:pt x="1982482" y="48856"/>
                  </a:lnTo>
                  <a:lnTo>
                    <a:pt x="1990102" y="48856"/>
                  </a:lnTo>
                  <a:lnTo>
                    <a:pt x="1990102" y="56476"/>
                  </a:lnTo>
                  <a:close/>
                </a:path>
                <a:path w="1990725" h="3558540">
                  <a:moveTo>
                    <a:pt x="1990102" y="71716"/>
                  </a:moveTo>
                  <a:lnTo>
                    <a:pt x="1982482" y="71716"/>
                  </a:lnTo>
                  <a:lnTo>
                    <a:pt x="1982482" y="64096"/>
                  </a:lnTo>
                  <a:lnTo>
                    <a:pt x="1990102" y="64096"/>
                  </a:lnTo>
                  <a:lnTo>
                    <a:pt x="1990102" y="71716"/>
                  </a:lnTo>
                  <a:close/>
                </a:path>
                <a:path w="1990725" h="3558540">
                  <a:moveTo>
                    <a:pt x="1990102" y="86956"/>
                  </a:moveTo>
                  <a:lnTo>
                    <a:pt x="1982482" y="86956"/>
                  </a:lnTo>
                  <a:lnTo>
                    <a:pt x="1982482" y="79336"/>
                  </a:lnTo>
                  <a:lnTo>
                    <a:pt x="1990102" y="79336"/>
                  </a:lnTo>
                  <a:lnTo>
                    <a:pt x="1990102" y="86956"/>
                  </a:lnTo>
                  <a:close/>
                </a:path>
                <a:path w="1990725" h="3558540">
                  <a:moveTo>
                    <a:pt x="1990102" y="102196"/>
                  </a:moveTo>
                  <a:lnTo>
                    <a:pt x="1982482" y="102196"/>
                  </a:lnTo>
                  <a:lnTo>
                    <a:pt x="1982482" y="94576"/>
                  </a:lnTo>
                  <a:lnTo>
                    <a:pt x="1990102" y="94576"/>
                  </a:lnTo>
                  <a:lnTo>
                    <a:pt x="1990102" y="102196"/>
                  </a:lnTo>
                  <a:close/>
                </a:path>
                <a:path w="1990725" h="3558540">
                  <a:moveTo>
                    <a:pt x="1990102" y="117436"/>
                  </a:moveTo>
                  <a:lnTo>
                    <a:pt x="1982482" y="117436"/>
                  </a:lnTo>
                  <a:lnTo>
                    <a:pt x="1982482" y="109816"/>
                  </a:lnTo>
                  <a:lnTo>
                    <a:pt x="1990102" y="109816"/>
                  </a:lnTo>
                  <a:lnTo>
                    <a:pt x="1990102" y="117436"/>
                  </a:lnTo>
                  <a:close/>
                </a:path>
                <a:path w="1990725" h="3558540">
                  <a:moveTo>
                    <a:pt x="1990102" y="132676"/>
                  </a:moveTo>
                  <a:lnTo>
                    <a:pt x="1982482" y="132676"/>
                  </a:lnTo>
                  <a:lnTo>
                    <a:pt x="1982482" y="125056"/>
                  </a:lnTo>
                  <a:lnTo>
                    <a:pt x="1990102" y="125056"/>
                  </a:lnTo>
                  <a:lnTo>
                    <a:pt x="1990102" y="132676"/>
                  </a:lnTo>
                  <a:close/>
                </a:path>
                <a:path w="1990725" h="3558540">
                  <a:moveTo>
                    <a:pt x="1990102" y="147916"/>
                  </a:moveTo>
                  <a:lnTo>
                    <a:pt x="1982482" y="147916"/>
                  </a:lnTo>
                  <a:lnTo>
                    <a:pt x="1982482" y="140296"/>
                  </a:lnTo>
                  <a:lnTo>
                    <a:pt x="1990102" y="140296"/>
                  </a:lnTo>
                  <a:lnTo>
                    <a:pt x="1990102" y="147916"/>
                  </a:lnTo>
                  <a:close/>
                </a:path>
                <a:path w="1990725" h="3558540">
                  <a:moveTo>
                    <a:pt x="1990102" y="163156"/>
                  </a:moveTo>
                  <a:lnTo>
                    <a:pt x="1982482" y="163156"/>
                  </a:lnTo>
                  <a:lnTo>
                    <a:pt x="1982482" y="155536"/>
                  </a:lnTo>
                  <a:lnTo>
                    <a:pt x="1990102" y="155536"/>
                  </a:lnTo>
                  <a:lnTo>
                    <a:pt x="1990102" y="163156"/>
                  </a:lnTo>
                  <a:close/>
                </a:path>
                <a:path w="1990725" h="3558540">
                  <a:moveTo>
                    <a:pt x="1990102" y="178396"/>
                  </a:moveTo>
                  <a:lnTo>
                    <a:pt x="1982482" y="178396"/>
                  </a:lnTo>
                  <a:lnTo>
                    <a:pt x="1982482" y="170776"/>
                  </a:lnTo>
                  <a:lnTo>
                    <a:pt x="1990102" y="170776"/>
                  </a:lnTo>
                  <a:lnTo>
                    <a:pt x="1990102" y="178396"/>
                  </a:lnTo>
                  <a:close/>
                </a:path>
                <a:path w="1990725" h="3558540">
                  <a:moveTo>
                    <a:pt x="1990102" y="193636"/>
                  </a:moveTo>
                  <a:lnTo>
                    <a:pt x="1982482" y="193636"/>
                  </a:lnTo>
                  <a:lnTo>
                    <a:pt x="1982482" y="186016"/>
                  </a:lnTo>
                  <a:lnTo>
                    <a:pt x="1990102" y="186016"/>
                  </a:lnTo>
                  <a:lnTo>
                    <a:pt x="1990102" y="193636"/>
                  </a:lnTo>
                  <a:close/>
                </a:path>
                <a:path w="1990725" h="3558540">
                  <a:moveTo>
                    <a:pt x="1990102" y="208876"/>
                  </a:moveTo>
                  <a:lnTo>
                    <a:pt x="1982482" y="208876"/>
                  </a:lnTo>
                  <a:lnTo>
                    <a:pt x="1982482" y="201256"/>
                  </a:lnTo>
                  <a:lnTo>
                    <a:pt x="1990102" y="201256"/>
                  </a:lnTo>
                  <a:lnTo>
                    <a:pt x="1990102" y="208876"/>
                  </a:lnTo>
                  <a:close/>
                </a:path>
                <a:path w="1990725" h="3558540">
                  <a:moveTo>
                    <a:pt x="1990102" y="224116"/>
                  </a:moveTo>
                  <a:lnTo>
                    <a:pt x="1982482" y="224116"/>
                  </a:lnTo>
                  <a:lnTo>
                    <a:pt x="1982482" y="216496"/>
                  </a:lnTo>
                  <a:lnTo>
                    <a:pt x="1990102" y="216496"/>
                  </a:lnTo>
                  <a:lnTo>
                    <a:pt x="1990102" y="224116"/>
                  </a:lnTo>
                  <a:close/>
                </a:path>
                <a:path w="1990725" h="3558540">
                  <a:moveTo>
                    <a:pt x="1990102" y="239356"/>
                  </a:moveTo>
                  <a:lnTo>
                    <a:pt x="1982482" y="239356"/>
                  </a:lnTo>
                  <a:lnTo>
                    <a:pt x="1982482" y="231736"/>
                  </a:lnTo>
                  <a:lnTo>
                    <a:pt x="1990102" y="231736"/>
                  </a:lnTo>
                  <a:lnTo>
                    <a:pt x="1990102" y="239356"/>
                  </a:lnTo>
                  <a:close/>
                </a:path>
                <a:path w="1990725" h="3558540">
                  <a:moveTo>
                    <a:pt x="1990102" y="254596"/>
                  </a:moveTo>
                  <a:lnTo>
                    <a:pt x="1982482" y="254596"/>
                  </a:lnTo>
                  <a:lnTo>
                    <a:pt x="1982482" y="246976"/>
                  </a:lnTo>
                  <a:lnTo>
                    <a:pt x="1990102" y="246976"/>
                  </a:lnTo>
                  <a:lnTo>
                    <a:pt x="1990102" y="254596"/>
                  </a:lnTo>
                  <a:close/>
                </a:path>
                <a:path w="1990725" h="3558540">
                  <a:moveTo>
                    <a:pt x="1990102" y="269836"/>
                  </a:moveTo>
                  <a:lnTo>
                    <a:pt x="1982482" y="269836"/>
                  </a:lnTo>
                  <a:lnTo>
                    <a:pt x="1982482" y="262216"/>
                  </a:lnTo>
                  <a:lnTo>
                    <a:pt x="1990102" y="262216"/>
                  </a:lnTo>
                  <a:lnTo>
                    <a:pt x="1990102" y="269836"/>
                  </a:lnTo>
                  <a:close/>
                </a:path>
                <a:path w="1990725" h="3558540">
                  <a:moveTo>
                    <a:pt x="1990102" y="285076"/>
                  </a:moveTo>
                  <a:lnTo>
                    <a:pt x="1982482" y="285076"/>
                  </a:lnTo>
                  <a:lnTo>
                    <a:pt x="1982482" y="277456"/>
                  </a:lnTo>
                  <a:lnTo>
                    <a:pt x="1990102" y="277456"/>
                  </a:lnTo>
                  <a:lnTo>
                    <a:pt x="1990102" y="285076"/>
                  </a:lnTo>
                  <a:close/>
                </a:path>
                <a:path w="1990725" h="3558540">
                  <a:moveTo>
                    <a:pt x="1990102" y="300316"/>
                  </a:moveTo>
                  <a:lnTo>
                    <a:pt x="1982482" y="300316"/>
                  </a:lnTo>
                  <a:lnTo>
                    <a:pt x="1982482" y="292696"/>
                  </a:lnTo>
                  <a:lnTo>
                    <a:pt x="1990102" y="292696"/>
                  </a:lnTo>
                  <a:lnTo>
                    <a:pt x="1990102" y="300316"/>
                  </a:lnTo>
                  <a:close/>
                </a:path>
                <a:path w="1990725" h="3558540">
                  <a:moveTo>
                    <a:pt x="1990102" y="315556"/>
                  </a:moveTo>
                  <a:lnTo>
                    <a:pt x="1982482" y="315556"/>
                  </a:lnTo>
                  <a:lnTo>
                    <a:pt x="1982482" y="307936"/>
                  </a:lnTo>
                  <a:lnTo>
                    <a:pt x="1990102" y="307936"/>
                  </a:lnTo>
                  <a:lnTo>
                    <a:pt x="1990102" y="315556"/>
                  </a:lnTo>
                  <a:close/>
                </a:path>
                <a:path w="1990725" h="3558540">
                  <a:moveTo>
                    <a:pt x="1990102" y="330796"/>
                  </a:moveTo>
                  <a:lnTo>
                    <a:pt x="1982482" y="330796"/>
                  </a:lnTo>
                  <a:lnTo>
                    <a:pt x="1982482" y="323176"/>
                  </a:lnTo>
                  <a:lnTo>
                    <a:pt x="1990102" y="323176"/>
                  </a:lnTo>
                  <a:lnTo>
                    <a:pt x="1990102" y="330796"/>
                  </a:lnTo>
                  <a:close/>
                </a:path>
                <a:path w="1990725" h="3558540">
                  <a:moveTo>
                    <a:pt x="1990102" y="346036"/>
                  </a:moveTo>
                  <a:lnTo>
                    <a:pt x="1982482" y="346036"/>
                  </a:lnTo>
                  <a:lnTo>
                    <a:pt x="1982482" y="338416"/>
                  </a:lnTo>
                  <a:lnTo>
                    <a:pt x="1990102" y="338416"/>
                  </a:lnTo>
                  <a:lnTo>
                    <a:pt x="1990102" y="346036"/>
                  </a:lnTo>
                  <a:close/>
                </a:path>
                <a:path w="1990725" h="3558540">
                  <a:moveTo>
                    <a:pt x="1990102" y="361276"/>
                  </a:moveTo>
                  <a:lnTo>
                    <a:pt x="1982482" y="361276"/>
                  </a:lnTo>
                  <a:lnTo>
                    <a:pt x="1982482" y="353656"/>
                  </a:lnTo>
                  <a:lnTo>
                    <a:pt x="1990102" y="353656"/>
                  </a:lnTo>
                  <a:lnTo>
                    <a:pt x="1990102" y="361276"/>
                  </a:lnTo>
                  <a:close/>
                </a:path>
                <a:path w="1990725" h="3558540">
                  <a:moveTo>
                    <a:pt x="1990102" y="376516"/>
                  </a:moveTo>
                  <a:lnTo>
                    <a:pt x="1982482" y="376516"/>
                  </a:lnTo>
                  <a:lnTo>
                    <a:pt x="1982482" y="368896"/>
                  </a:lnTo>
                  <a:lnTo>
                    <a:pt x="1990102" y="368896"/>
                  </a:lnTo>
                  <a:lnTo>
                    <a:pt x="1990102" y="376516"/>
                  </a:lnTo>
                  <a:close/>
                </a:path>
                <a:path w="1990725" h="3558540">
                  <a:moveTo>
                    <a:pt x="1990102" y="391756"/>
                  </a:moveTo>
                  <a:lnTo>
                    <a:pt x="1982482" y="391756"/>
                  </a:lnTo>
                  <a:lnTo>
                    <a:pt x="1982482" y="384136"/>
                  </a:lnTo>
                  <a:lnTo>
                    <a:pt x="1990102" y="384136"/>
                  </a:lnTo>
                  <a:lnTo>
                    <a:pt x="1990102" y="391756"/>
                  </a:lnTo>
                  <a:close/>
                </a:path>
                <a:path w="1990725" h="3558540">
                  <a:moveTo>
                    <a:pt x="1990102" y="406996"/>
                  </a:moveTo>
                  <a:lnTo>
                    <a:pt x="1982482" y="406996"/>
                  </a:lnTo>
                  <a:lnTo>
                    <a:pt x="1982482" y="399376"/>
                  </a:lnTo>
                  <a:lnTo>
                    <a:pt x="1990102" y="399376"/>
                  </a:lnTo>
                  <a:lnTo>
                    <a:pt x="1990102" y="406996"/>
                  </a:lnTo>
                  <a:close/>
                </a:path>
                <a:path w="1990725" h="3558540">
                  <a:moveTo>
                    <a:pt x="1990102" y="422236"/>
                  </a:moveTo>
                  <a:lnTo>
                    <a:pt x="1982482" y="422236"/>
                  </a:lnTo>
                  <a:lnTo>
                    <a:pt x="1982482" y="414616"/>
                  </a:lnTo>
                  <a:lnTo>
                    <a:pt x="1990102" y="414616"/>
                  </a:lnTo>
                  <a:lnTo>
                    <a:pt x="1990102" y="422236"/>
                  </a:lnTo>
                  <a:close/>
                </a:path>
                <a:path w="1990725" h="3558540">
                  <a:moveTo>
                    <a:pt x="1990102" y="437476"/>
                  </a:moveTo>
                  <a:lnTo>
                    <a:pt x="1982482" y="437476"/>
                  </a:lnTo>
                  <a:lnTo>
                    <a:pt x="1982482" y="429856"/>
                  </a:lnTo>
                  <a:lnTo>
                    <a:pt x="1990102" y="429856"/>
                  </a:lnTo>
                  <a:lnTo>
                    <a:pt x="1990102" y="437476"/>
                  </a:lnTo>
                  <a:close/>
                </a:path>
                <a:path w="1990725" h="3558540">
                  <a:moveTo>
                    <a:pt x="1990102" y="452716"/>
                  </a:moveTo>
                  <a:lnTo>
                    <a:pt x="1982482" y="452716"/>
                  </a:lnTo>
                  <a:lnTo>
                    <a:pt x="1982482" y="445096"/>
                  </a:lnTo>
                  <a:lnTo>
                    <a:pt x="1990102" y="445096"/>
                  </a:lnTo>
                  <a:lnTo>
                    <a:pt x="1990102" y="452716"/>
                  </a:lnTo>
                  <a:close/>
                </a:path>
                <a:path w="1990725" h="3558540">
                  <a:moveTo>
                    <a:pt x="1990102" y="467956"/>
                  </a:moveTo>
                  <a:lnTo>
                    <a:pt x="1982482" y="467956"/>
                  </a:lnTo>
                  <a:lnTo>
                    <a:pt x="1982482" y="460336"/>
                  </a:lnTo>
                  <a:lnTo>
                    <a:pt x="1990102" y="460336"/>
                  </a:lnTo>
                  <a:lnTo>
                    <a:pt x="1990102" y="467956"/>
                  </a:lnTo>
                  <a:close/>
                </a:path>
                <a:path w="1990725" h="3558540">
                  <a:moveTo>
                    <a:pt x="1990102" y="483196"/>
                  </a:moveTo>
                  <a:lnTo>
                    <a:pt x="1982482" y="483196"/>
                  </a:lnTo>
                  <a:lnTo>
                    <a:pt x="1982482" y="475576"/>
                  </a:lnTo>
                  <a:lnTo>
                    <a:pt x="1990102" y="475576"/>
                  </a:lnTo>
                  <a:lnTo>
                    <a:pt x="1990102" y="483196"/>
                  </a:lnTo>
                  <a:close/>
                </a:path>
                <a:path w="1990725" h="3558540">
                  <a:moveTo>
                    <a:pt x="1990102" y="498436"/>
                  </a:moveTo>
                  <a:lnTo>
                    <a:pt x="1982482" y="498436"/>
                  </a:lnTo>
                  <a:lnTo>
                    <a:pt x="1982482" y="490816"/>
                  </a:lnTo>
                  <a:lnTo>
                    <a:pt x="1990102" y="490816"/>
                  </a:lnTo>
                  <a:lnTo>
                    <a:pt x="1990102" y="498436"/>
                  </a:lnTo>
                  <a:close/>
                </a:path>
                <a:path w="1990725" h="3558540">
                  <a:moveTo>
                    <a:pt x="1990102" y="513676"/>
                  </a:moveTo>
                  <a:lnTo>
                    <a:pt x="1982482" y="513676"/>
                  </a:lnTo>
                  <a:lnTo>
                    <a:pt x="1982482" y="506056"/>
                  </a:lnTo>
                  <a:lnTo>
                    <a:pt x="1990102" y="506056"/>
                  </a:lnTo>
                  <a:lnTo>
                    <a:pt x="1990102" y="513676"/>
                  </a:lnTo>
                  <a:close/>
                </a:path>
                <a:path w="1990725" h="3558540">
                  <a:moveTo>
                    <a:pt x="1990102" y="528916"/>
                  </a:moveTo>
                  <a:lnTo>
                    <a:pt x="1982482" y="528916"/>
                  </a:lnTo>
                  <a:lnTo>
                    <a:pt x="1982482" y="521296"/>
                  </a:lnTo>
                  <a:lnTo>
                    <a:pt x="1990102" y="521296"/>
                  </a:lnTo>
                  <a:lnTo>
                    <a:pt x="1990102" y="528916"/>
                  </a:lnTo>
                  <a:close/>
                </a:path>
                <a:path w="1990725" h="3558540">
                  <a:moveTo>
                    <a:pt x="1990102" y="544156"/>
                  </a:moveTo>
                  <a:lnTo>
                    <a:pt x="1982482" y="544156"/>
                  </a:lnTo>
                  <a:lnTo>
                    <a:pt x="1982482" y="536536"/>
                  </a:lnTo>
                  <a:lnTo>
                    <a:pt x="1990102" y="536536"/>
                  </a:lnTo>
                  <a:lnTo>
                    <a:pt x="1990102" y="544156"/>
                  </a:lnTo>
                  <a:close/>
                </a:path>
                <a:path w="1990725" h="3558540">
                  <a:moveTo>
                    <a:pt x="1990102" y="559396"/>
                  </a:moveTo>
                  <a:lnTo>
                    <a:pt x="1982482" y="559396"/>
                  </a:lnTo>
                  <a:lnTo>
                    <a:pt x="1982482" y="551776"/>
                  </a:lnTo>
                  <a:lnTo>
                    <a:pt x="1990102" y="551776"/>
                  </a:lnTo>
                  <a:lnTo>
                    <a:pt x="1990102" y="559396"/>
                  </a:lnTo>
                  <a:close/>
                </a:path>
                <a:path w="1990725" h="3558540">
                  <a:moveTo>
                    <a:pt x="1990102" y="574636"/>
                  </a:moveTo>
                  <a:lnTo>
                    <a:pt x="1982482" y="574636"/>
                  </a:lnTo>
                  <a:lnTo>
                    <a:pt x="1982482" y="567016"/>
                  </a:lnTo>
                  <a:lnTo>
                    <a:pt x="1990102" y="567016"/>
                  </a:lnTo>
                  <a:lnTo>
                    <a:pt x="1990102" y="574636"/>
                  </a:lnTo>
                  <a:close/>
                </a:path>
                <a:path w="1990725" h="3558540">
                  <a:moveTo>
                    <a:pt x="1990102" y="589876"/>
                  </a:moveTo>
                  <a:lnTo>
                    <a:pt x="1982482" y="589876"/>
                  </a:lnTo>
                  <a:lnTo>
                    <a:pt x="1982482" y="582256"/>
                  </a:lnTo>
                  <a:lnTo>
                    <a:pt x="1990102" y="582256"/>
                  </a:lnTo>
                  <a:lnTo>
                    <a:pt x="1990102" y="589876"/>
                  </a:lnTo>
                  <a:close/>
                </a:path>
                <a:path w="1990725" h="3558540">
                  <a:moveTo>
                    <a:pt x="1990102" y="605116"/>
                  </a:moveTo>
                  <a:lnTo>
                    <a:pt x="1982482" y="605116"/>
                  </a:lnTo>
                  <a:lnTo>
                    <a:pt x="1982482" y="597496"/>
                  </a:lnTo>
                  <a:lnTo>
                    <a:pt x="1990102" y="597496"/>
                  </a:lnTo>
                  <a:lnTo>
                    <a:pt x="1990102" y="605116"/>
                  </a:lnTo>
                  <a:close/>
                </a:path>
                <a:path w="1990725" h="3558540">
                  <a:moveTo>
                    <a:pt x="1990102" y="620356"/>
                  </a:moveTo>
                  <a:lnTo>
                    <a:pt x="1982482" y="620356"/>
                  </a:lnTo>
                  <a:lnTo>
                    <a:pt x="1982482" y="612736"/>
                  </a:lnTo>
                  <a:lnTo>
                    <a:pt x="1990102" y="612736"/>
                  </a:lnTo>
                  <a:lnTo>
                    <a:pt x="1990102" y="620356"/>
                  </a:lnTo>
                  <a:close/>
                </a:path>
                <a:path w="1990725" h="3558540">
                  <a:moveTo>
                    <a:pt x="1990102" y="635596"/>
                  </a:moveTo>
                  <a:lnTo>
                    <a:pt x="1982482" y="635596"/>
                  </a:lnTo>
                  <a:lnTo>
                    <a:pt x="1982482" y="627976"/>
                  </a:lnTo>
                  <a:lnTo>
                    <a:pt x="1990102" y="627976"/>
                  </a:lnTo>
                  <a:lnTo>
                    <a:pt x="1990102" y="635596"/>
                  </a:lnTo>
                  <a:close/>
                </a:path>
                <a:path w="1990725" h="3558540">
                  <a:moveTo>
                    <a:pt x="1990102" y="650836"/>
                  </a:moveTo>
                  <a:lnTo>
                    <a:pt x="1982482" y="650836"/>
                  </a:lnTo>
                  <a:lnTo>
                    <a:pt x="1982482" y="643216"/>
                  </a:lnTo>
                  <a:lnTo>
                    <a:pt x="1990102" y="643216"/>
                  </a:lnTo>
                  <a:lnTo>
                    <a:pt x="1990102" y="650836"/>
                  </a:lnTo>
                  <a:close/>
                </a:path>
                <a:path w="1990725" h="3558540">
                  <a:moveTo>
                    <a:pt x="1990102" y="666076"/>
                  </a:moveTo>
                  <a:lnTo>
                    <a:pt x="1982482" y="666076"/>
                  </a:lnTo>
                  <a:lnTo>
                    <a:pt x="1982482" y="658456"/>
                  </a:lnTo>
                  <a:lnTo>
                    <a:pt x="1990102" y="658456"/>
                  </a:lnTo>
                  <a:lnTo>
                    <a:pt x="1990102" y="666076"/>
                  </a:lnTo>
                  <a:close/>
                </a:path>
                <a:path w="1990725" h="3558540">
                  <a:moveTo>
                    <a:pt x="1990102" y="681316"/>
                  </a:moveTo>
                  <a:lnTo>
                    <a:pt x="1982482" y="681316"/>
                  </a:lnTo>
                  <a:lnTo>
                    <a:pt x="1982482" y="673696"/>
                  </a:lnTo>
                  <a:lnTo>
                    <a:pt x="1990102" y="673696"/>
                  </a:lnTo>
                  <a:lnTo>
                    <a:pt x="1990102" y="681316"/>
                  </a:lnTo>
                  <a:close/>
                </a:path>
                <a:path w="1990725" h="3558540">
                  <a:moveTo>
                    <a:pt x="1990102" y="696556"/>
                  </a:moveTo>
                  <a:lnTo>
                    <a:pt x="1982482" y="696556"/>
                  </a:lnTo>
                  <a:lnTo>
                    <a:pt x="1982482" y="688936"/>
                  </a:lnTo>
                  <a:lnTo>
                    <a:pt x="1990102" y="688936"/>
                  </a:lnTo>
                  <a:lnTo>
                    <a:pt x="1990102" y="696556"/>
                  </a:lnTo>
                  <a:close/>
                </a:path>
                <a:path w="1990725" h="3558540">
                  <a:moveTo>
                    <a:pt x="1990102" y="711796"/>
                  </a:moveTo>
                  <a:lnTo>
                    <a:pt x="1982482" y="711796"/>
                  </a:lnTo>
                  <a:lnTo>
                    <a:pt x="1982482" y="704176"/>
                  </a:lnTo>
                  <a:lnTo>
                    <a:pt x="1990102" y="704176"/>
                  </a:lnTo>
                  <a:lnTo>
                    <a:pt x="1990102" y="711796"/>
                  </a:lnTo>
                  <a:close/>
                </a:path>
                <a:path w="1990725" h="3558540">
                  <a:moveTo>
                    <a:pt x="1990102" y="727036"/>
                  </a:moveTo>
                  <a:lnTo>
                    <a:pt x="1982482" y="727036"/>
                  </a:lnTo>
                  <a:lnTo>
                    <a:pt x="1982482" y="719416"/>
                  </a:lnTo>
                  <a:lnTo>
                    <a:pt x="1990102" y="719416"/>
                  </a:lnTo>
                  <a:lnTo>
                    <a:pt x="1990102" y="727036"/>
                  </a:lnTo>
                  <a:close/>
                </a:path>
                <a:path w="1990725" h="3558540">
                  <a:moveTo>
                    <a:pt x="1990102" y="742276"/>
                  </a:moveTo>
                  <a:lnTo>
                    <a:pt x="1982482" y="742276"/>
                  </a:lnTo>
                  <a:lnTo>
                    <a:pt x="1982482" y="734656"/>
                  </a:lnTo>
                  <a:lnTo>
                    <a:pt x="1990102" y="734656"/>
                  </a:lnTo>
                  <a:lnTo>
                    <a:pt x="1990102" y="742276"/>
                  </a:lnTo>
                  <a:close/>
                </a:path>
                <a:path w="1990725" h="3558540">
                  <a:moveTo>
                    <a:pt x="1990102" y="757516"/>
                  </a:moveTo>
                  <a:lnTo>
                    <a:pt x="1982482" y="757516"/>
                  </a:lnTo>
                  <a:lnTo>
                    <a:pt x="1982482" y="749896"/>
                  </a:lnTo>
                  <a:lnTo>
                    <a:pt x="1990102" y="749896"/>
                  </a:lnTo>
                  <a:lnTo>
                    <a:pt x="1990102" y="757516"/>
                  </a:lnTo>
                  <a:close/>
                </a:path>
                <a:path w="1990725" h="3558540">
                  <a:moveTo>
                    <a:pt x="1990102" y="772756"/>
                  </a:moveTo>
                  <a:lnTo>
                    <a:pt x="1982482" y="772756"/>
                  </a:lnTo>
                  <a:lnTo>
                    <a:pt x="1982482" y="765136"/>
                  </a:lnTo>
                  <a:lnTo>
                    <a:pt x="1990102" y="765136"/>
                  </a:lnTo>
                  <a:lnTo>
                    <a:pt x="1990102" y="772756"/>
                  </a:lnTo>
                  <a:close/>
                </a:path>
                <a:path w="1990725" h="3558540">
                  <a:moveTo>
                    <a:pt x="1990102" y="787996"/>
                  </a:moveTo>
                  <a:lnTo>
                    <a:pt x="1982482" y="787996"/>
                  </a:lnTo>
                  <a:lnTo>
                    <a:pt x="1982482" y="780376"/>
                  </a:lnTo>
                  <a:lnTo>
                    <a:pt x="1990102" y="780376"/>
                  </a:lnTo>
                  <a:lnTo>
                    <a:pt x="1990102" y="787996"/>
                  </a:lnTo>
                  <a:close/>
                </a:path>
                <a:path w="1990725" h="3558540">
                  <a:moveTo>
                    <a:pt x="1990102" y="803236"/>
                  </a:moveTo>
                  <a:lnTo>
                    <a:pt x="1982482" y="803236"/>
                  </a:lnTo>
                  <a:lnTo>
                    <a:pt x="1982482" y="795616"/>
                  </a:lnTo>
                  <a:lnTo>
                    <a:pt x="1990102" y="795616"/>
                  </a:lnTo>
                  <a:lnTo>
                    <a:pt x="1990102" y="803236"/>
                  </a:lnTo>
                  <a:close/>
                </a:path>
                <a:path w="1990725" h="3558540">
                  <a:moveTo>
                    <a:pt x="1990102" y="818476"/>
                  </a:moveTo>
                  <a:lnTo>
                    <a:pt x="1982482" y="818476"/>
                  </a:lnTo>
                  <a:lnTo>
                    <a:pt x="1982482" y="810856"/>
                  </a:lnTo>
                  <a:lnTo>
                    <a:pt x="1990102" y="810856"/>
                  </a:lnTo>
                  <a:lnTo>
                    <a:pt x="1990102" y="818476"/>
                  </a:lnTo>
                  <a:close/>
                </a:path>
                <a:path w="1990725" h="3558540">
                  <a:moveTo>
                    <a:pt x="1990102" y="833716"/>
                  </a:moveTo>
                  <a:lnTo>
                    <a:pt x="1982482" y="833716"/>
                  </a:lnTo>
                  <a:lnTo>
                    <a:pt x="1982482" y="826096"/>
                  </a:lnTo>
                  <a:lnTo>
                    <a:pt x="1990102" y="826096"/>
                  </a:lnTo>
                  <a:lnTo>
                    <a:pt x="1990102" y="833716"/>
                  </a:lnTo>
                  <a:close/>
                </a:path>
                <a:path w="1990725" h="3558540">
                  <a:moveTo>
                    <a:pt x="1990102" y="848956"/>
                  </a:moveTo>
                  <a:lnTo>
                    <a:pt x="1982482" y="848956"/>
                  </a:lnTo>
                  <a:lnTo>
                    <a:pt x="1982482" y="841336"/>
                  </a:lnTo>
                  <a:lnTo>
                    <a:pt x="1990102" y="841336"/>
                  </a:lnTo>
                  <a:lnTo>
                    <a:pt x="1990102" y="848956"/>
                  </a:lnTo>
                  <a:close/>
                </a:path>
                <a:path w="1990725" h="3558540">
                  <a:moveTo>
                    <a:pt x="1990102" y="864196"/>
                  </a:moveTo>
                  <a:lnTo>
                    <a:pt x="1982482" y="864196"/>
                  </a:lnTo>
                  <a:lnTo>
                    <a:pt x="1982482" y="856576"/>
                  </a:lnTo>
                  <a:lnTo>
                    <a:pt x="1990102" y="856576"/>
                  </a:lnTo>
                  <a:lnTo>
                    <a:pt x="1990102" y="864196"/>
                  </a:lnTo>
                  <a:close/>
                </a:path>
                <a:path w="1990725" h="3558540">
                  <a:moveTo>
                    <a:pt x="1990102" y="879436"/>
                  </a:moveTo>
                  <a:lnTo>
                    <a:pt x="1982482" y="879436"/>
                  </a:lnTo>
                  <a:lnTo>
                    <a:pt x="1982482" y="871816"/>
                  </a:lnTo>
                  <a:lnTo>
                    <a:pt x="1990102" y="871816"/>
                  </a:lnTo>
                  <a:lnTo>
                    <a:pt x="1990102" y="879436"/>
                  </a:lnTo>
                  <a:close/>
                </a:path>
                <a:path w="1990725" h="3558540">
                  <a:moveTo>
                    <a:pt x="1990102" y="894676"/>
                  </a:moveTo>
                  <a:lnTo>
                    <a:pt x="1982482" y="894676"/>
                  </a:lnTo>
                  <a:lnTo>
                    <a:pt x="1982482" y="887056"/>
                  </a:lnTo>
                  <a:lnTo>
                    <a:pt x="1990102" y="887056"/>
                  </a:lnTo>
                  <a:lnTo>
                    <a:pt x="1990102" y="894676"/>
                  </a:lnTo>
                  <a:close/>
                </a:path>
                <a:path w="1990725" h="3558540">
                  <a:moveTo>
                    <a:pt x="1990102" y="909916"/>
                  </a:moveTo>
                  <a:lnTo>
                    <a:pt x="1982482" y="909916"/>
                  </a:lnTo>
                  <a:lnTo>
                    <a:pt x="1982482" y="902296"/>
                  </a:lnTo>
                  <a:lnTo>
                    <a:pt x="1990102" y="902296"/>
                  </a:lnTo>
                  <a:lnTo>
                    <a:pt x="1990102" y="909916"/>
                  </a:lnTo>
                  <a:close/>
                </a:path>
                <a:path w="1990725" h="3558540">
                  <a:moveTo>
                    <a:pt x="1990102" y="925156"/>
                  </a:moveTo>
                  <a:lnTo>
                    <a:pt x="1982482" y="925156"/>
                  </a:lnTo>
                  <a:lnTo>
                    <a:pt x="1982482" y="917536"/>
                  </a:lnTo>
                  <a:lnTo>
                    <a:pt x="1990102" y="917536"/>
                  </a:lnTo>
                  <a:lnTo>
                    <a:pt x="1990102" y="925156"/>
                  </a:lnTo>
                  <a:close/>
                </a:path>
                <a:path w="1990725" h="3558540">
                  <a:moveTo>
                    <a:pt x="1990102" y="940396"/>
                  </a:moveTo>
                  <a:lnTo>
                    <a:pt x="1982482" y="940396"/>
                  </a:lnTo>
                  <a:lnTo>
                    <a:pt x="1982482" y="932776"/>
                  </a:lnTo>
                  <a:lnTo>
                    <a:pt x="1990102" y="932776"/>
                  </a:lnTo>
                  <a:lnTo>
                    <a:pt x="1990102" y="940396"/>
                  </a:lnTo>
                  <a:close/>
                </a:path>
                <a:path w="1990725" h="3558540">
                  <a:moveTo>
                    <a:pt x="1990102" y="955636"/>
                  </a:moveTo>
                  <a:lnTo>
                    <a:pt x="1982482" y="955636"/>
                  </a:lnTo>
                  <a:lnTo>
                    <a:pt x="1982482" y="948016"/>
                  </a:lnTo>
                  <a:lnTo>
                    <a:pt x="1990102" y="948016"/>
                  </a:lnTo>
                  <a:lnTo>
                    <a:pt x="1990102" y="955636"/>
                  </a:lnTo>
                  <a:close/>
                </a:path>
                <a:path w="1990725" h="3558540">
                  <a:moveTo>
                    <a:pt x="1990102" y="970876"/>
                  </a:moveTo>
                  <a:lnTo>
                    <a:pt x="1982482" y="970876"/>
                  </a:lnTo>
                  <a:lnTo>
                    <a:pt x="1982482" y="963256"/>
                  </a:lnTo>
                  <a:lnTo>
                    <a:pt x="1990102" y="963256"/>
                  </a:lnTo>
                  <a:lnTo>
                    <a:pt x="1990102" y="970876"/>
                  </a:lnTo>
                  <a:close/>
                </a:path>
                <a:path w="1990725" h="3558540">
                  <a:moveTo>
                    <a:pt x="1990102" y="986116"/>
                  </a:moveTo>
                  <a:lnTo>
                    <a:pt x="1982482" y="986116"/>
                  </a:lnTo>
                  <a:lnTo>
                    <a:pt x="1982482" y="978496"/>
                  </a:lnTo>
                  <a:lnTo>
                    <a:pt x="1990102" y="978496"/>
                  </a:lnTo>
                  <a:lnTo>
                    <a:pt x="1990102" y="986116"/>
                  </a:lnTo>
                  <a:close/>
                </a:path>
                <a:path w="1990725" h="3558540">
                  <a:moveTo>
                    <a:pt x="1990102" y="1001356"/>
                  </a:moveTo>
                  <a:lnTo>
                    <a:pt x="1982482" y="1001356"/>
                  </a:lnTo>
                  <a:lnTo>
                    <a:pt x="1982482" y="993736"/>
                  </a:lnTo>
                  <a:lnTo>
                    <a:pt x="1990102" y="993736"/>
                  </a:lnTo>
                  <a:lnTo>
                    <a:pt x="1990102" y="1001356"/>
                  </a:lnTo>
                  <a:close/>
                </a:path>
                <a:path w="1990725" h="3558540">
                  <a:moveTo>
                    <a:pt x="1990102" y="1016596"/>
                  </a:moveTo>
                  <a:lnTo>
                    <a:pt x="1982482" y="1016596"/>
                  </a:lnTo>
                  <a:lnTo>
                    <a:pt x="1982482" y="1008976"/>
                  </a:lnTo>
                  <a:lnTo>
                    <a:pt x="1990102" y="1008976"/>
                  </a:lnTo>
                  <a:lnTo>
                    <a:pt x="1990102" y="1016596"/>
                  </a:lnTo>
                  <a:close/>
                </a:path>
                <a:path w="1990725" h="3558540">
                  <a:moveTo>
                    <a:pt x="1990102" y="1031836"/>
                  </a:moveTo>
                  <a:lnTo>
                    <a:pt x="1982482" y="1031836"/>
                  </a:lnTo>
                  <a:lnTo>
                    <a:pt x="1982482" y="1024216"/>
                  </a:lnTo>
                  <a:lnTo>
                    <a:pt x="1990102" y="1024216"/>
                  </a:lnTo>
                  <a:lnTo>
                    <a:pt x="1990102" y="1031836"/>
                  </a:lnTo>
                  <a:close/>
                </a:path>
                <a:path w="1990725" h="3558540">
                  <a:moveTo>
                    <a:pt x="1990102" y="1047076"/>
                  </a:moveTo>
                  <a:lnTo>
                    <a:pt x="1982482" y="1047076"/>
                  </a:lnTo>
                  <a:lnTo>
                    <a:pt x="1982482" y="1039456"/>
                  </a:lnTo>
                  <a:lnTo>
                    <a:pt x="1990102" y="1039456"/>
                  </a:lnTo>
                  <a:lnTo>
                    <a:pt x="1990102" y="1047076"/>
                  </a:lnTo>
                  <a:close/>
                </a:path>
                <a:path w="1990725" h="3558540">
                  <a:moveTo>
                    <a:pt x="1990102" y="1062316"/>
                  </a:moveTo>
                  <a:lnTo>
                    <a:pt x="1982482" y="1062316"/>
                  </a:lnTo>
                  <a:lnTo>
                    <a:pt x="1982482" y="1054696"/>
                  </a:lnTo>
                  <a:lnTo>
                    <a:pt x="1990102" y="1054696"/>
                  </a:lnTo>
                  <a:lnTo>
                    <a:pt x="1990102" y="1062316"/>
                  </a:lnTo>
                  <a:close/>
                </a:path>
                <a:path w="1990725" h="3558540">
                  <a:moveTo>
                    <a:pt x="1990102" y="1077556"/>
                  </a:moveTo>
                  <a:lnTo>
                    <a:pt x="1982482" y="1077556"/>
                  </a:lnTo>
                  <a:lnTo>
                    <a:pt x="1982482" y="1069936"/>
                  </a:lnTo>
                  <a:lnTo>
                    <a:pt x="1990102" y="1069936"/>
                  </a:lnTo>
                  <a:lnTo>
                    <a:pt x="1990102" y="1077556"/>
                  </a:lnTo>
                  <a:close/>
                </a:path>
                <a:path w="1990725" h="3558540">
                  <a:moveTo>
                    <a:pt x="1990102" y="1092796"/>
                  </a:moveTo>
                  <a:lnTo>
                    <a:pt x="1982482" y="1092796"/>
                  </a:lnTo>
                  <a:lnTo>
                    <a:pt x="1982482" y="1085176"/>
                  </a:lnTo>
                  <a:lnTo>
                    <a:pt x="1990102" y="1085176"/>
                  </a:lnTo>
                  <a:lnTo>
                    <a:pt x="1990102" y="1092796"/>
                  </a:lnTo>
                  <a:close/>
                </a:path>
                <a:path w="1990725" h="3558540">
                  <a:moveTo>
                    <a:pt x="1990102" y="1108036"/>
                  </a:moveTo>
                  <a:lnTo>
                    <a:pt x="1982482" y="1108036"/>
                  </a:lnTo>
                  <a:lnTo>
                    <a:pt x="1982482" y="1100416"/>
                  </a:lnTo>
                  <a:lnTo>
                    <a:pt x="1990102" y="1100416"/>
                  </a:lnTo>
                  <a:lnTo>
                    <a:pt x="1990102" y="1108036"/>
                  </a:lnTo>
                  <a:close/>
                </a:path>
                <a:path w="1990725" h="3558540">
                  <a:moveTo>
                    <a:pt x="1990102" y="1123276"/>
                  </a:moveTo>
                  <a:lnTo>
                    <a:pt x="1982482" y="1123276"/>
                  </a:lnTo>
                  <a:lnTo>
                    <a:pt x="1982482" y="1115656"/>
                  </a:lnTo>
                  <a:lnTo>
                    <a:pt x="1990102" y="1115656"/>
                  </a:lnTo>
                  <a:lnTo>
                    <a:pt x="1990102" y="1123276"/>
                  </a:lnTo>
                  <a:close/>
                </a:path>
                <a:path w="1990725" h="3558540">
                  <a:moveTo>
                    <a:pt x="1990102" y="1138516"/>
                  </a:moveTo>
                  <a:lnTo>
                    <a:pt x="1982482" y="1138516"/>
                  </a:lnTo>
                  <a:lnTo>
                    <a:pt x="1982482" y="1130896"/>
                  </a:lnTo>
                  <a:lnTo>
                    <a:pt x="1990102" y="1130896"/>
                  </a:lnTo>
                  <a:lnTo>
                    <a:pt x="1990102" y="1138516"/>
                  </a:lnTo>
                  <a:close/>
                </a:path>
                <a:path w="1990725" h="3558540">
                  <a:moveTo>
                    <a:pt x="1990102" y="1153756"/>
                  </a:moveTo>
                  <a:lnTo>
                    <a:pt x="1982482" y="1153756"/>
                  </a:lnTo>
                  <a:lnTo>
                    <a:pt x="1982482" y="1146136"/>
                  </a:lnTo>
                  <a:lnTo>
                    <a:pt x="1990102" y="1146136"/>
                  </a:lnTo>
                  <a:lnTo>
                    <a:pt x="1990102" y="1153756"/>
                  </a:lnTo>
                  <a:close/>
                </a:path>
                <a:path w="1990725" h="3558540">
                  <a:moveTo>
                    <a:pt x="1990102" y="1168996"/>
                  </a:moveTo>
                  <a:lnTo>
                    <a:pt x="1982482" y="1168996"/>
                  </a:lnTo>
                  <a:lnTo>
                    <a:pt x="1982482" y="1161376"/>
                  </a:lnTo>
                  <a:lnTo>
                    <a:pt x="1990102" y="1161376"/>
                  </a:lnTo>
                  <a:lnTo>
                    <a:pt x="1990102" y="1168996"/>
                  </a:lnTo>
                  <a:close/>
                </a:path>
                <a:path w="1990725" h="3558540">
                  <a:moveTo>
                    <a:pt x="1990102" y="1184236"/>
                  </a:moveTo>
                  <a:lnTo>
                    <a:pt x="1982482" y="1184236"/>
                  </a:lnTo>
                  <a:lnTo>
                    <a:pt x="1982482" y="1176616"/>
                  </a:lnTo>
                  <a:lnTo>
                    <a:pt x="1990102" y="1176616"/>
                  </a:lnTo>
                  <a:lnTo>
                    <a:pt x="1990102" y="1184236"/>
                  </a:lnTo>
                  <a:close/>
                </a:path>
                <a:path w="1990725" h="3558540">
                  <a:moveTo>
                    <a:pt x="1990102" y="1199476"/>
                  </a:moveTo>
                  <a:lnTo>
                    <a:pt x="1982482" y="1199476"/>
                  </a:lnTo>
                  <a:lnTo>
                    <a:pt x="1982482" y="1191856"/>
                  </a:lnTo>
                  <a:lnTo>
                    <a:pt x="1990102" y="1191856"/>
                  </a:lnTo>
                  <a:lnTo>
                    <a:pt x="1990102" y="1199476"/>
                  </a:lnTo>
                  <a:close/>
                </a:path>
                <a:path w="1990725" h="3558540">
                  <a:moveTo>
                    <a:pt x="1990102" y="1214716"/>
                  </a:moveTo>
                  <a:lnTo>
                    <a:pt x="1982482" y="1214716"/>
                  </a:lnTo>
                  <a:lnTo>
                    <a:pt x="1982482" y="1207096"/>
                  </a:lnTo>
                  <a:lnTo>
                    <a:pt x="1990102" y="1207096"/>
                  </a:lnTo>
                  <a:lnTo>
                    <a:pt x="1990102" y="1214716"/>
                  </a:lnTo>
                  <a:close/>
                </a:path>
                <a:path w="1990725" h="3558540">
                  <a:moveTo>
                    <a:pt x="1990102" y="1229956"/>
                  </a:moveTo>
                  <a:lnTo>
                    <a:pt x="1982482" y="1229956"/>
                  </a:lnTo>
                  <a:lnTo>
                    <a:pt x="1982482" y="1222336"/>
                  </a:lnTo>
                  <a:lnTo>
                    <a:pt x="1990102" y="1222336"/>
                  </a:lnTo>
                  <a:lnTo>
                    <a:pt x="1990102" y="1229956"/>
                  </a:lnTo>
                  <a:close/>
                </a:path>
                <a:path w="1990725" h="3558540">
                  <a:moveTo>
                    <a:pt x="1990102" y="1245196"/>
                  </a:moveTo>
                  <a:lnTo>
                    <a:pt x="1982482" y="1245196"/>
                  </a:lnTo>
                  <a:lnTo>
                    <a:pt x="1982482" y="1237576"/>
                  </a:lnTo>
                  <a:lnTo>
                    <a:pt x="1990102" y="1237576"/>
                  </a:lnTo>
                  <a:lnTo>
                    <a:pt x="1990102" y="1245196"/>
                  </a:lnTo>
                  <a:close/>
                </a:path>
                <a:path w="1990725" h="3558540">
                  <a:moveTo>
                    <a:pt x="1990102" y="1260436"/>
                  </a:moveTo>
                  <a:lnTo>
                    <a:pt x="1982482" y="1260436"/>
                  </a:lnTo>
                  <a:lnTo>
                    <a:pt x="1982482" y="1252816"/>
                  </a:lnTo>
                  <a:lnTo>
                    <a:pt x="1990102" y="1252816"/>
                  </a:lnTo>
                  <a:lnTo>
                    <a:pt x="1990102" y="1260436"/>
                  </a:lnTo>
                  <a:close/>
                </a:path>
                <a:path w="1990725" h="3558540">
                  <a:moveTo>
                    <a:pt x="1990102" y="1275676"/>
                  </a:moveTo>
                  <a:lnTo>
                    <a:pt x="1982482" y="1275676"/>
                  </a:lnTo>
                  <a:lnTo>
                    <a:pt x="1982482" y="1268056"/>
                  </a:lnTo>
                  <a:lnTo>
                    <a:pt x="1990102" y="1268056"/>
                  </a:lnTo>
                  <a:lnTo>
                    <a:pt x="1990102" y="1275676"/>
                  </a:lnTo>
                  <a:close/>
                </a:path>
                <a:path w="1990725" h="3558540">
                  <a:moveTo>
                    <a:pt x="1990102" y="1290916"/>
                  </a:moveTo>
                  <a:lnTo>
                    <a:pt x="1982482" y="1290916"/>
                  </a:lnTo>
                  <a:lnTo>
                    <a:pt x="1982482" y="1283296"/>
                  </a:lnTo>
                  <a:lnTo>
                    <a:pt x="1990102" y="1283296"/>
                  </a:lnTo>
                  <a:lnTo>
                    <a:pt x="1990102" y="1290916"/>
                  </a:lnTo>
                  <a:close/>
                </a:path>
                <a:path w="1990725" h="3558540">
                  <a:moveTo>
                    <a:pt x="1990102" y="1306156"/>
                  </a:moveTo>
                  <a:lnTo>
                    <a:pt x="1982482" y="1306156"/>
                  </a:lnTo>
                  <a:lnTo>
                    <a:pt x="1982482" y="1298536"/>
                  </a:lnTo>
                  <a:lnTo>
                    <a:pt x="1990102" y="1298536"/>
                  </a:lnTo>
                  <a:lnTo>
                    <a:pt x="1990102" y="1306156"/>
                  </a:lnTo>
                  <a:close/>
                </a:path>
                <a:path w="1990725" h="3558540">
                  <a:moveTo>
                    <a:pt x="1990102" y="1321396"/>
                  </a:moveTo>
                  <a:lnTo>
                    <a:pt x="1982482" y="1321396"/>
                  </a:lnTo>
                  <a:lnTo>
                    <a:pt x="1982482" y="1313776"/>
                  </a:lnTo>
                  <a:lnTo>
                    <a:pt x="1990102" y="1313776"/>
                  </a:lnTo>
                  <a:lnTo>
                    <a:pt x="1990102" y="1321396"/>
                  </a:lnTo>
                  <a:close/>
                </a:path>
                <a:path w="1990725" h="3558540">
                  <a:moveTo>
                    <a:pt x="1990102" y="1336636"/>
                  </a:moveTo>
                  <a:lnTo>
                    <a:pt x="1982482" y="1336636"/>
                  </a:lnTo>
                  <a:lnTo>
                    <a:pt x="1982482" y="1329016"/>
                  </a:lnTo>
                  <a:lnTo>
                    <a:pt x="1990102" y="1329016"/>
                  </a:lnTo>
                  <a:lnTo>
                    <a:pt x="1990102" y="1336636"/>
                  </a:lnTo>
                  <a:close/>
                </a:path>
                <a:path w="1990725" h="3558540">
                  <a:moveTo>
                    <a:pt x="1990102" y="1351876"/>
                  </a:moveTo>
                  <a:lnTo>
                    <a:pt x="1982482" y="1351876"/>
                  </a:lnTo>
                  <a:lnTo>
                    <a:pt x="1982482" y="1344256"/>
                  </a:lnTo>
                  <a:lnTo>
                    <a:pt x="1990102" y="1344256"/>
                  </a:lnTo>
                  <a:lnTo>
                    <a:pt x="1990102" y="1351876"/>
                  </a:lnTo>
                  <a:close/>
                </a:path>
                <a:path w="1990725" h="3558540">
                  <a:moveTo>
                    <a:pt x="1990102" y="1367116"/>
                  </a:moveTo>
                  <a:lnTo>
                    <a:pt x="1982482" y="1367116"/>
                  </a:lnTo>
                  <a:lnTo>
                    <a:pt x="1982482" y="1359496"/>
                  </a:lnTo>
                  <a:lnTo>
                    <a:pt x="1990102" y="1359496"/>
                  </a:lnTo>
                  <a:lnTo>
                    <a:pt x="1990102" y="1367116"/>
                  </a:lnTo>
                  <a:close/>
                </a:path>
                <a:path w="1990725" h="3558540">
                  <a:moveTo>
                    <a:pt x="1990102" y="1382356"/>
                  </a:moveTo>
                  <a:lnTo>
                    <a:pt x="1982482" y="1382356"/>
                  </a:lnTo>
                  <a:lnTo>
                    <a:pt x="1982482" y="1374736"/>
                  </a:lnTo>
                  <a:lnTo>
                    <a:pt x="1990102" y="1374736"/>
                  </a:lnTo>
                  <a:lnTo>
                    <a:pt x="1990102" y="1382356"/>
                  </a:lnTo>
                  <a:close/>
                </a:path>
                <a:path w="1990725" h="3558540">
                  <a:moveTo>
                    <a:pt x="1990102" y="1397596"/>
                  </a:moveTo>
                  <a:lnTo>
                    <a:pt x="1982482" y="1397596"/>
                  </a:lnTo>
                  <a:lnTo>
                    <a:pt x="1982482" y="1389976"/>
                  </a:lnTo>
                  <a:lnTo>
                    <a:pt x="1990102" y="1389976"/>
                  </a:lnTo>
                  <a:lnTo>
                    <a:pt x="1990102" y="1397596"/>
                  </a:lnTo>
                  <a:close/>
                </a:path>
                <a:path w="1990725" h="3558540">
                  <a:moveTo>
                    <a:pt x="1990102" y="1412836"/>
                  </a:moveTo>
                  <a:lnTo>
                    <a:pt x="1982482" y="1412836"/>
                  </a:lnTo>
                  <a:lnTo>
                    <a:pt x="1982482" y="1405216"/>
                  </a:lnTo>
                  <a:lnTo>
                    <a:pt x="1990102" y="1405216"/>
                  </a:lnTo>
                  <a:lnTo>
                    <a:pt x="1990102" y="1412836"/>
                  </a:lnTo>
                  <a:close/>
                </a:path>
                <a:path w="1990725" h="3558540">
                  <a:moveTo>
                    <a:pt x="1990102" y="1428076"/>
                  </a:moveTo>
                  <a:lnTo>
                    <a:pt x="1982482" y="1428076"/>
                  </a:lnTo>
                  <a:lnTo>
                    <a:pt x="1982482" y="1420456"/>
                  </a:lnTo>
                  <a:lnTo>
                    <a:pt x="1990102" y="1420456"/>
                  </a:lnTo>
                  <a:lnTo>
                    <a:pt x="1990102" y="1428076"/>
                  </a:lnTo>
                  <a:close/>
                </a:path>
                <a:path w="1990725" h="3558540">
                  <a:moveTo>
                    <a:pt x="1990102" y="1443316"/>
                  </a:moveTo>
                  <a:lnTo>
                    <a:pt x="1982482" y="1443316"/>
                  </a:lnTo>
                  <a:lnTo>
                    <a:pt x="1982482" y="1435696"/>
                  </a:lnTo>
                  <a:lnTo>
                    <a:pt x="1990102" y="1435696"/>
                  </a:lnTo>
                  <a:lnTo>
                    <a:pt x="1990102" y="1443316"/>
                  </a:lnTo>
                  <a:close/>
                </a:path>
                <a:path w="1990725" h="3558540">
                  <a:moveTo>
                    <a:pt x="1990102" y="1458556"/>
                  </a:moveTo>
                  <a:lnTo>
                    <a:pt x="1982482" y="1458556"/>
                  </a:lnTo>
                  <a:lnTo>
                    <a:pt x="1982482" y="1450936"/>
                  </a:lnTo>
                  <a:lnTo>
                    <a:pt x="1990102" y="1450936"/>
                  </a:lnTo>
                  <a:lnTo>
                    <a:pt x="1990102" y="1458556"/>
                  </a:lnTo>
                  <a:close/>
                </a:path>
                <a:path w="1990725" h="3558540">
                  <a:moveTo>
                    <a:pt x="1990102" y="1473796"/>
                  </a:moveTo>
                  <a:lnTo>
                    <a:pt x="1982482" y="1473796"/>
                  </a:lnTo>
                  <a:lnTo>
                    <a:pt x="1982482" y="1466176"/>
                  </a:lnTo>
                  <a:lnTo>
                    <a:pt x="1990102" y="1466176"/>
                  </a:lnTo>
                  <a:lnTo>
                    <a:pt x="1990102" y="1473796"/>
                  </a:lnTo>
                  <a:close/>
                </a:path>
                <a:path w="1990725" h="3558540">
                  <a:moveTo>
                    <a:pt x="1990102" y="1489036"/>
                  </a:moveTo>
                  <a:lnTo>
                    <a:pt x="1982482" y="1489036"/>
                  </a:lnTo>
                  <a:lnTo>
                    <a:pt x="1982482" y="1481416"/>
                  </a:lnTo>
                  <a:lnTo>
                    <a:pt x="1990102" y="1481416"/>
                  </a:lnTo>
                  <a:lnTo>
                    <a:pt x="1990102" y="1489036"/>
                  </a:lnTo>
                  <a:close/>
                </a:path>
                <a:path w="1990725" h="3558540">
                  <a:moveTo>
                    <a:pt x="1990102" y="1504276"/>
                  </a:moveTo>
                  <a:lnTo>
                    <a:pt x="1982482" y="1504276"/>
                  </a:lnTo>
                  <a:lnTo>
                    <a:pt x="1982482" y="1496656"/>
                  </a:lnTo>
                  <a:lnTo>
                    <a:pt x="1990102" y="1496656"/>
                  </a:lnTo>
                  <a:lnTo>
                    <a:pt x="1990102" y="1504276"/>
                  </a:lnTo>
                  <a:close/>
                </a:path>
                <a:path w="1990725" h="3558540">
                  <a:moveTo>
                    <a:pt x="1990102" y="1519516"/>
                  </a:moveTo>
                  <a:lnTo>
                    <a:pt x="1982482" y="1519516"/>
                  </a:lnTo>
                  <a:lnTo>
                    <a:pt x="1982482" y="1511896"/>
                  </a:lnTo>
                  <a:lnTo>
                    <a:pt x="1990102" y="1511896"/>
                  </a:lnTo>
                  <a:lnTo>
                    <a:pt x="1990102" y="1519516"/>
                  </a:lnTo>
                  <a:close/>
                </a:path>
                <a:path w="1990725" h="3558540">
                  <a:moveTo>
                    <a:pt x="1990102" y="1534756"/>
                  </a:moveTo>
                  <a:lnTo>
                    <a:pt x="1982482" y="1534756"/>
                  </a:lnTo>
                  <a:lnTo>
                    <a:pt x="1982482" y="1527136"/>
                  </a:lnTo>
                  <a:lnTo>
                    <a:pt x="1990102" y="1527136"/>
                  </a:lnTo>
                  <a:lnTo>
                    <a:pt x="1990102" y="1534756"/>
                  </a:lnTo>
                  <a:close/>
                </a:path>
                <a:path w="1990725" h="3558540">
                  <a:moveTo>
                    <a:pt x="1990102" y="1549996"/>
                  </a:moveTo>
                  <a:lnTo>
                    <a:pt x="1982482" y="1549996"/>
                  </a:lnTo>
                  <a:lnTo>
                    <a:pt x="1982482" y="1542376"/>
                  </a:lnTo>
                  <a:lnTo>
                    <a:pt x="1990102" y="1542376"/>
                  </a:lnTo>
                  <a:lnTo>
                    <a:pt x="1990102" y="1549996"/>
                  </a:lnTo>
                  <a:close/>
                </a:path>
                <a:path w="1990725" h="3558540">
                  <a:moveTo>
                    <a:pt x="1990102" y="1565236"/>
                  </a:moveTo>
                  <a:lnTo>
                    <a:pt x="1982482" y="1565236"/>
                  </a:lnTo>
                  <a:lnTo>
                    <a:pt x="1982482" y="1557616"/>
                  </a:lnTo>
                  <a:lnTo>
                    <a:pt x="1990102" y="1557616"/>
                  </a:lnTo>
                  <a:lnTo>
                    <a:pt x="1990102" y="1565236"/>
                  </a:lnTo>
                  <a:close/>
                </a:path>
                <a:path w="1990725" h="3558540">
                  <a:moveTo>
                    <a:pt x="1990102" y="1580476"/>
                  </a:moveTo>
                  <a:lnTo>
                    <a:pt x="1982482" y="1580476"/>
                  </a:lnTo>
                  <a:lnTo>
                    <a:pt x="1982482" y="1572856"/>
                  </a:lnTo>
                  <a:lnTo>
                    <a:pt x="1990102" y="1572856"/>
                  </a:lnTo>
                  <a:lnTo>
                    <a:pt x="1990102" y="1580476"/>
                  </a:lnTo>
                  <a:close/>
                </a:path>
                <a:path w="1990725" h="3558540">
                  <a:moveTo>
                    <a:pt x="1990102" y="1595716"/>
                  </a:moveTo>
                  <a:lnTo>
                    <a:pt x="1982482" y="1595716"/>
                  </a:lnTo>
                  <a:lnTo>
                    <a:pt x="1982482" y="1588096"/>
                  </a:lnTo>
                  <a:lnTo>
                    <a:pt x="1990102" y="1588096"/>
                  </a:lnTo>
                  <a:lnTo>
                    <a:pt x="1990102" y="1595716"/>
                  </a:lnTo>
                  <a:close/>
                </a:path>
                <a:path w="1990725" h="3558540">
                  <a:moveTo>
                    <a:pt x="1990102" y="1610956"/>
                  </a:moveTo>
                  <a:lnTo>
                    <a:pt x="1982482" y="1610956"/>
                  </a:lnTo>
                  <a:lnTo>
                    <a:pt x="1982482" y="1603336"/>
                  </a:lnTo>
                  <a:lnTo>
                    <a:pt x="1990102" y="1603336"/>
                  </a:lnTo>
                  <a:lnTo>
                    <a:pt x="1990102" y="1610956"/>
                  </a:lnTo>
                  <a:close/>
                </a:path>
                <a:path w="1990725" h="3558540">
                  <a:moveTo>
                    <a:pt x="1990102" y="1626196"/>
                  </a:moveTo>
                  <a:lnTo>
                    <a:pt x="1982482" y="1626196"/>
                  </a:lnTo>
                  <a:lnTo>
                    <a:pt x="1982482" y="1618576"/>
                  </a:lnTo>
                  <a:lnTo>
                    <a:pt x="1990102" y="1618576"/>
                  </a:lnTo>
                  <a:lnTo>
                    <a:pt x="1990102" y="1626196"/>
                  </a:lnTo>
                  <a:close/>
                </a:path>
                <a:path w="1990725" h="3558540">
                  <a:moveTo>
                    <a:pt x="1990102" y="1641436"/>
                  </a:moveTo>
                  <a:lnTo>
                    <a:pt x="1982482" y="1641436"/>
                  </a:lnTo>
                  <a:lnTo>
                    <a:pt x="1982482" y="1633816"/>
                  </a:lnTo>
                  <a:lnTo>
                    <a:pt x="1990102" y="1633816"/>
                  </a:lnTo>
                  <a:lnTo>
                    <a:pt x="1990102" y="1641436"/>
                  </a:lnTo>
                  <a:close/>
                </a:path>
                <a:path w="1990725" h="3558540">
                  <a:moveTo>
                    <a:pt x="1990102" y="1656676"/>
                  </a:moveTo>
                  <a:lnTo>
                    <a:pt x="1982482" y="1656676"/>
                  </a:lnTo>
                  <a:lnTo>
                    <a:pt x="1982482" y="1649056"/>
                  </a:lnTo>
                  <a:lnTo>
                    <a:pt x="1990102" y="1649056"/>
                  </a:lnTo>
                  <a:lnTo>
                    <a:pt x="1990102" y="1656676"/>
                  </a:lnTo>
                  <a:close/>
                </a:path>
                <a:path w="1990725" h="3558540">
                  <a:moveTo>
                    <a:pt x="1990102" y="1671916"/>
                  </a:moveTo>
                  <a:lnTo>
                    <a:pt x="1982482" y="1671916"/>
                  </a:lnTo>
                  <a:lnTo>
                    <a:pt x="1982482" y="1664296"/>
                  </a:lnTo>
                  <a:lnTo>
                    <a:pt x="1990102" y="1664296"/>
                  </a:lnTo>
                  <a:lnTo>
                    <a:pt x="1990102" y="1671916"/>
                  </a:lnTo>
                  <a:close/>
                </a:path>
                <a:path w="1990725" h="3558540">
                  <a:moveTo>
                    <a:pt x="1990102" y="1687156"/>
                  </a:moveTo>
                  <a:lnTo>
                    <a:pt x="1982482" y="1687156"/>
                  </a:lnTo>
                  <a:lnTo>
                    <a:pt x="1982482" y="1679536"/>
                  </a:lnTo>
                  <a:lnTo>
                    <a:pt x="1990102" y="1679536"/>
                  </a:lnTo>
                  <a:lnTo>
                    <a:pt x="1990102" y="1687156"/>
                  </a:lnTo>
                  <a:close/>
                </a:path>
                <a:path w="1990725" h="3558540">
                  <a:moveTo>
                    <a:pt x="1990102" y="1702396"/>
                  </a:moveTo>
                  <a:lnTo>
                    <a:pt x="1982482" y="1702396"/>
                  </a:lnTo>
                  <a:lnTo>
                    <a:pt x="1982482" y="1694776"/>
                  </a:lnTo>
                  <a:lnTo>
                    <a:pt x="1990102" y="1694776"/>
                  </a:lnTo>
                  <a:lnTo>
                    <a:pt x="1990102" y="1702396"/>
                  </a:lnTo>
                  <a:close/>
                </a:path>
                <a:path w="1990725" h="3558540">
                  <a:moveTo>
                    <a:pt x="1990102" y="1717636"/>
                  </a:moveTo>
                  <a:lnTo>
                    <a:pt x="1982482" y="1717636"/>
                  </a:lnTo>
                  <a:lnTo>
                    <a:pt x="1982482" y="1710016"/>
                  </a:lnTo>
                  <a:lnTo>
                    <a:pt x="1990102" y="1710016"/>
                  </a:lnTo>
                  <a:lnTo>
                    <a:pt x="1990102" y="1717636"/>
                  </a:lnTo>
                  <a:close/>
                </a:path>
                <a:path w="1990725" h="3558540">
                  <a:moveTo>
                    <a:pt x="1990102" y="1732876"/>
                  </a:moveTo>
                  <a:lnTo>
                    <a:pt x="1982482" y="1732876"/>
                  </a:lnTo>
                  <a:lnTo>
                    <a:pt x="1982482" y="1725256"/>
                  </a:lnTo>
                  <a:lnTo>
                    <a:pt x="1990102" y="1725256"/>
                  </a:lnTo>
                  <a:lnTo>
                    <a:pt x="1990102" y="1732876"/>
                  </a:lnTo>
                  <a:close/>
                </a:path>
                <a:path w="1990725" h="3558540">
                  <a:moveTo>
                    <a:pt x="1990102" y="1748116"/>
                  </a:moveTo>
                  <a:lnTo>
                    <a:pt x="1982482" y="1748116"/>
                  </a:lnTo>
                  <a:lnTo>
                    <a:pt x="1982482" y="1740496"/>
                  </a:lnTo>
                  <a:lnTo>
                    <a:pt x="1990102" y="1740496"/>
                  </a:lnTo>
                  <a:lnTo>
                    <a:pt x="1990102" y="1748116"/>
                  </a:lnTo>
                  <a:close/>
                </a:path>
                <a:path w="1990725" h="3558540">
                  <a:moveTo>
                    <a:pt x="1990102" y="1763356"/>
                  </a:moveTo>
                  <a:lnTo>
                    <a:pt x="1982482" y="1763356"/>
                  </a:lnTo>
                  <a:lnTo>
                    <a:pt x="1982482" y="1755736"/>
                  </a:lnTo>
                  <a:lnTo>
                    <a:pt x="1990102" y="1755736"/>
                  </a:lnTo>
                  <a:lnTo>
                    <a:pt x="1990102" y="1763356"/>
                  </a:lnTo>
                  <a:close/>
                </a:path>
                <a:path w="1990725" h="3558540">
                  <a:moveTo>
                    <a:pt x="1990102" y="1778596"/>
                  </a:moveTo>
                  <a:lnTo>
                    <a:pt x="1982482" y="1778596"/>
                  </a:lnTo>
                  <a:lnTo>
                    <a:pt x="1982482" y="1770976"/>
                  </a:lnTo>
                  <a:lnTo>
                    <a:pt x="1990102" y="1770976"/>
                  </a:lnTo>
                  <a:lnTo>
                    <a:pt x="1990102" y="1778596"/>
                  </a:lnTo>
                  <a:close/>
                </a:path>
                <a:path w="1990725" h="3558540">
                  <a:moveTo>
                    <a:pt x="1990102" y="1793836"/>
                  </a:moveTo>
                  <a:lnTo>
                    <a:pt x="1982482" y="1793836"/>
                  </a:lnTo>
                  <a:lnTo>
                    <a:pt x="1982482" y="1786216"/>
                  </a:lnTo>
                  <a:lnTo>
                    <a:pt x="1990102" y="1786216"/>
                  </a:lnTo>
                  <a:lnTo>
                    <a:pt x="1990102" y="1793836"/>
                  </a:lnTo>
                  <a:close/>
                </a:path>
                <a:path w="1990725" h="3558540">
                  <a:moveTo>
                    <a:pt x="1990102" y="1809076"/>
                  </a:moveTo>
                  <a:lnTo>
                    <a:pt x="1982482" y="1809076"/>
                  </a:lnTo>
                  <a:lnTo>
                    <a:pt x="1982482" y="1801456"/>
                  </a:lnTo>
                  <a:lnTo>
                    <a:pt x="1990102" y="1801456"/>
                  </a:lnTo>
                  <a:lnTo>
                    <a:pt x="1990102" y="1809076"/>
                  </a:lnTo>
                  <a:close/>
                </a:path>
                <a:path w="1990725" h="3558540">
                  <a:moveTo>
                    <a:pt x="1990102" y="1824316"/>
                  </a:moveTo>
                  <a:lnTo>
                    <a:pt x="1982482" y="1824316"/>
                  </a:lnTo>
                  <a:lnTo>
                    <a:pt x="1982482" y="1816696"/>
                  </a:lnTo>
                  <a:lnTo>
                    <a:pt x="1990102" y="1816696"/>
                  </a:lnTo>
                  <a:lnTo>
                    <a:pt x="1990102" y="1824316"/>
                  </a:lnTo>
                  <a:close/>
                </a:path>
                <a:path w="1990725" h="3558540">
                  <a:moveTo>
                    <a:pt x="1990102" y="1839556"/>
                  </a:moveTo>
                  <a:lnTo>
                    <a:pt x="1982482" y="1839556"/>
                  </a:lnTo>
                  <a:lnTo>
                    <a:pt x="1982482" y="1831936"/>
                  </a:lnTo>
                  <a:lnTo>
                    <a:pt x="1990102" y="1831936"/>
                  </a:lnTo>
                  <a:lnTo>
                    <a:pt x="1990102" y="1839556"/>
                  </a:lnTo>
                  <a:close/>
                </a:path>
                <a:path w="1990725" h="3558540">
                  <a:moveTo>
                    <a:pt x="1990102" y="1854796"/>
                  </a:moveTo>
                  <a:lnTo>
                    <a:pt x="1982482" y="1854796"/>
                  </a:lnTo>
                  <a:lnTo>
                    <a:pt x="1982482" y="1847176"/>
                  </a:lnTo>
                  <a:lnTo>
                    <a:pt x="1990102" y="1847176"/>
                  </a:lnTo>
                  <a:lnTo>
                    <a:pt x="1990102" y="1854796"/>
                  </a:lnTo>
                  <a:close/>
                </a:path>
                <a:path w="1990725" h="3558540">
                  <a:moveTo>
                    <a:pt x="1990102" y="1870036"/>
                  </a:moveTo>
                  <a:lnTo>
                    <a:pt x="1982482" y="1870036"/>
                  </a:lnTo>
                  <a:lnTo>
                    <a:pt x="1982482" y="1862416"/>
                  </a:lnTo>
                  <a:lnTo>
                    <a:pt x="1990102" y="1862416"/>
                  </a:lnTo>
                  <a:lnTo>
                    <a:pt x="1990102" y="1870036"/>
                  </a:lnTo>
                  <a:close/>
                </a:path>
                <a:path w="1990725" h="3558540">
                  <a:moveTo>
                    <a:pt x="1990102" y="1885276"/>
                  </a:moveTo>
                  <a:lnTo>
                    <a:pt x="1982482" y="1885276"/>
                  </a:lnTo>
                  <a:lnTo>
                    <a:pt x="1982482" y="1877656"/>
                  </a:lnTo>
                  <a:lnTo>
                    <a:pt x="1990102" y="1877656"/>
                  </a:lnTo>
                  <a:lnTo>
                    <a:pt x="1990102" y="1885276"/>
                  </a:lnTo>
                  <a:close/>
                </a:path>
                <a:path w="1990725" h="3558540">
                  <a:moveTo>
                    <a:pt x="1990102" y="1900516"/>
                  </a:moveTo>
                  <a:lnTo>
                    <a:pt x="1982482" y="1900516"/>
                  </a:lnTo>
                  <a:lnTo>
                    <a:pt x="1982482" y="1892896"/>
                  </a:lnTo>
                  <a:lnTo>
                    <a:pt x="1990102" y="1892896"/>
                  </a:lnTo>
                  <a:lnTo>
                    <a:pt x="1990102" y="1900516"/>
                  </a:lnTo>
                  <a:close/>
                </a:path>
                <a:path w="1990725" h="3558540">
                  <a:moveTo>
                    <a:pt x="1990102" y="1915756"/>
                  </a:moveTo>
                  <a:lnTo>
                    <a:pt x="1982482" y="1915756"/>
                  </a:lnTo>
                  <a:lnTo>
                    <a:pt x="1982482" y="1908136"/>
                  </a:lnTo>
                  <a:lnTo>
                    <a:pt x="1990102" y="1908136"/>
                  </a:lnTo>
                  <a:lnTo>
                    <a:pt x="1990102" y="1915756"/>
                  </a:lnTo>
                  <a:close/>
                </a:path>
                <a:path w="1990725" h="3558540">
                  <a:moveTo>
                    <a:pt x="1990102" y="1930996"/>
                  </a:moveTo>
                  <a:lnTo>
                    <a:pt x="1982482" y="1930996"/>
                  </a:lnTo>
                  <a:lnTo>
                    <a:pt x="1982482" y="1923376"/>
                  </a:lnTo>
                  <a:lnTo>
                    <a:pt x="1990102" y="1923376"/>
                  </a:lnTo>
                  <a:lnTo>
                    <a:pt x="1990102" y="1930996"/>
                  </a:lnTo>
                  <a:close/>
                </a:path>
                <a:path w="1990725" h="3558540">
                  <a:moveTo>
                    <a:pt x="1990102" y="1946236"/>
                  </a:moveTo>
                  <a:lnTo>
                    <a:pt x="1982482" y="1946236"/>
                  </a:lnTo>
                  <a:lnTo>
                    <a:pt x="1982482" y="1938616"/>
                  </a:lnTo>
                  <a:lnTo>
                    <a:pt x="1990102" y="1938616"/>
                  </a:lnTo>
                  <a:lnTo>
                    <a:pt x="1990102" y="1946236"/>
                  </a:lnTo>
                  <a:close/>
                </a:path>
                <a:path w="1990725" h="3558540">
                  <a:moveTo>
                    <a:pt x="1990102" y="1961476"/>
                  </a:moveTo>
                  <a:lnTo>
                    <a:pt x="1982482" y="1961476"/>
                  </a:lnTo>
                  <a:lnTo>
                    <a:pt x="1982482" y="1953856"/>
                  </a:lnTo>
                  <a:lnTo>
                    <a:pt x="1990102" y="1953856"/>
                  </a:lnTo>
                  <a:lnTo>
                    <a:pt x="1990102" y="1961476"/>
                  </a:lnTo>
                  <a:close/>
                </a:path>
                <a:path w="1990725" h="3558540">
                  <a:moveTo>
                    <a:pt x="1990102" y="1976716"/>
                  </a:moveTo>
                  <a:lnTo>
                    <a:pt x="1982482" y="1976716"/>
                  </a:lnTo>
                  <a:lnTo>
                    <a:pt x="1982482" y="1969096"/>
                  </a:lnTo>
                  <a:lnTo>
                    <a:pt x="1990102" y="1969096"/>
                  </a:lnTo>
                  <a:lnTo>
                    <a:pt x="1990102" y="1976716"/>
                  </a:lnTo>
                  <a:close/>
                </a:path>
                <a:path w="1990725" h="3558540">
                  <a:moveTo>
                    <a:pt x="1990102" y="1991956"/>
                  </a:moveTo>
                  <a:lnTo>
                    <a:pt x="1982482" y="1991956"/>
                  </a:lnTo>
                  <a:lnTo>
                    <a:pt x="1982482" y="1984336"/>
                  </a:lnTo>
                  <a:lnTo>
                    <a:pt x="1990102" y="1984336"/>
                  </a:lnTo>
                  <a:lnTo>
                    <a:pt x="1990102" y="1991956"/>
                  </a:lnTo>
                  <a:close/>
                </a:path>
                <a:path w="1990725" h="3558540">
                  <a:moveTo>
                    <a:pt x="1990102" y="2007196"/>
                  </a:moveTo>
                  <a:lnTo>
                    <a:pt x="1982482" y="2007196"/>
                  </a:lnTo>
                  <a:lnTo>
                    <a:pt x="1982482" y="1999576"/>
                  </a:lnTo>
                  <a:lnTo>
                    <a:pt x="1990102" y="1999576"/>
                  </a:lnTo>
                  <a:lnTo>
                    <a:pt x="1990102" y="2007196"/>
                  </a:lnTo>
                  <a:close/>
                </a:path>
                <a:path w="1990725" h="3558540">
                  <a:moveTo>
                    <a:pt x="1990102" y="2022436"/>
                  </a:moveTo>
                  <a:lnTo>
                    <a:pt x="1982482" y="2022436"/>
                  </a:lnTo>
                  <a:lnTo>
                    <a:pt x="1982482" y="2014816"/>
                  </a:lnTo>
                  <a:lnTo>
                    <a:pt x="1990102" y="2014816"/>
                  </a:lnTo>
                  <a:lnTo>
                    <a:pt x="1990102" y="2022436"/>
                  </a:lnTo>
                  <a:close/>
                </a:path>
                <a:path w="1990725" h="3558540">
                  <a:moveTo>
                    <a:pt x="1990102" y="2037676"/>
                  </a:moveTo>
                  <a:lnTo>
                    <a:pt x="1982482" y="2037676"/>
                  </a:lnTo>
                  <a:lnTo>
                    <a:pt x="1982482" y="2030056"/>
                  </a:lnTo>
                  <a:lnTo>
                    <a:pt x="1990102" y="2030056"/>
                  </a:lnTo>
                  <a:lnTo>
                    <a:pt x="1990102" y="2037676"/>
                  </a:lnTo>
                  <a:close/>
                </a:path>
                <a:path w="1990725" h="3558540">
                  <a:moveTo>
                    <a:pt x="1990102" y="2052916"/>
                  </a:moveTo>
                  <a:lnTo>
                    <a:pt x="1982482" y="2052916"/>
                  </a:lnTo>
                  <a:lnTo>
                    <a:pt x="1982482" y="2045296"/>
                  </a:lnTo>
                  <a:lnTo>
                    <a:pt x="1990102" y="2045296"/>
                  </a:lnTo>
                  <a:lnTo>
                    <a:pt x="1990102" y="2052916"/>
                  </a:lnTo>
                  <a:close/>
                </a:path>
                <a:path w="1990725" h="3558540">
                  <a:moveTo>
                    <a:pt x="1990102" y="2068156"/>
                  </a:moveTo>
                  <a:lnTo>
                    <a:pt x="1982482" y="2068156"/>
                  </a:lnTo>
                  <a:lnTo>
                    <a:pt x="1982482" y="2060536"/>
                  </a:lnTo>
                  <a:lnTo>
                    <a:pt x="1990102" y="2060536"/>
                  </a:lnTo>
                  <a:lnTo>
                    <a:pt x="1990102" y="2068156"/>
                  </a:lnTo>
                  <a:close/>
                </a:path>
                <a:path w="1990725" h="3558540">
                  <a:moveTo>
                    <a:pt x="1990102" y="2083396"/>
                  </a:moveTo>
                  <a:lnTo>
                    <a:pt x="1982482" y="2083396"/>
                  </a:lnTo>
                  <a:lnTo>
                    <a:pt x="1982482" y="2075776"/>
                  </a:lnTo>
                  <a:lnTo>
                    <a:pt x="1990102" y="2075776"/>
                  </a:lnTo>
                  <a:lnTo>
                    <a:pt x="1990102" y="2083396"/>
                  </a:lnTo>
                  <a:close/>
                </a:path>
                <a:path w="1990725" h="3558540">
                  <a:moveTo>
                    <a:pt x="1990102" y="2098636"/>
                  </a:moveTo>
                  <a:lnTo>
                    <a:pt x="1982482" y="2098636"/>
                  </a:lnTo>
                  <a:lnTo>
                    <a:pt x="1982482" y="2091016"/>
                  </a:lnTo>
                  <a:lnTo>
                    <a:pt x="1990102" y="2091016"/>
                  </a:lnTo>
                  <a:lnTo>
                    <a:pt x="1990102" y="2098636"/>
                  </a:lnTo>
                  <a:close/>
                </a:path>
                <a:path w="1990725" h="3558540">
                  <a:moveTo>
                    <a:pt x="1990102" y="2113876"/>
                  </a:moveTo>
                  <a:lnTo>
                    <a:pt x="1982482" y="2113876"/>
                  </a:lnTo>
                  <a:lnTo>
                    <a:pt x="1982482" y="2106256"/>
                  </a:lnTo>
                  <a:lnTo>
                    <a:pt x="1990102" y="2106256"/>
                  </a:lnTo>
                  <a:lnTo>
                    <a:pt x="1990102" y="2113876"/>
                  </a:lnTo>
                  <a:close/>
                </a:path>
                <a:path w="1990725" h="3558540">
                  <a:moveTo>
                    <a:pt x="1990102" y="2129116"/>
                  </a:moveTo>
                  <a:lnTo>
                    <a:pt x="1982482" y="2129116"/>
                  </a:lnTo>
                  <a:lnTo>
                    <a:pt x="1982482" y="2121496"/>
                  </a:lnTo>
                  <a:lnTo>
                    <a:pt x="1990102" y="2121496"/>
                  </a:lnTo>
                  <a:lnTo>
                    <a:pt x="1990102" y="2129116"/>
                  </a:lnTo>
                  <a:close/>
                </a:path>
                <a:path w="1990725" h="3558540">
                  <a:moveTo>
                    <a:pt x="1990102" y="2144356"/>
                  </a:moveTo>
                  <a:lnTo>
                    <a:pt x="1982482" y="2144356"/>
                  </a:lnTo>
                  <a:lnTo>
                    <a:pt x="1982482" y="2136736"/>
                  </a:lnTo>
                  <a:lnTo>
                    <a:pt x="1990102" y="2136736"/>
                  </a:lnTo>
                  <a:lnTo>
                    <a:pt x="1990102" y="2144356"/>
                  </a:lnTo>
                  <a:close/>
                </a:path>
                <a:path w="1990725" h="3558540">
                  <a:moveTo>
                    <a:pt x="1990102" y="2159596"/>
                  </a:moveTo>
                  <a:lnTo>
                    <a:pt x="1982482" y="2159596"/>
                  </a:lnTo>
                  <a:lnTo>
                    <a:pt x="1982482" y="2151976"/>
                  </a:lnTo>
                  <a:lnTo>
                    <a:pt x="1990102" y="2151976"/>
                  </a:lnTo>
                  <a:lnTo>
                    <a:pt x="1990102" y="2159596"/>
                  </a:lnTo>
                  <a:close/>
                </a:path>
                <a:path w="1990725" h="3558540">
                  <a:moveTo>
                    <a:pt x="1990102" y="2174836"/>
                  </a:moveTo>
                  <a:lnTo>
                    <a:pt x="1982482" y="2174836"/>
                  </a:lnTo>
                  <a:lnTo>
                    <a:pt x="1982482" y="2167216"/>
                  </a:lnTo>
                  <a:lnTo>
                    <a:pt x="1990102" y="2167216"/>
                  </a:lnTo>
                  <a:lnTo>
                    <a:pt x="1990102" y="2174836"/>
                  </a:lnTo>
                  <a:close/>
                </a:path>
                <a:path w="1990725" h="3558540">
                  <a:moveTo>
                    <a:pt x="1990102" y="2190076"/>
                  </a:moveTo>
                  <a:lnTo>
                    <a:pt x="1982482" y="2190076"/>
                  </a:lnTo>
                  <a:lnTo>
                    <a:pt x="1982482" y="2182456"/>
                  </a:lnTo>
                  <a:lnTo>
                    <a:pt x="1990102" y="2182456"/>
                  </a:lnTo>
                  <a:lnTo>
                    <a:pt x="1990102" y="2190076"/>
                  </a:lnTo>
                  <a:close/>
                </a:path>
                <a:path w="1990725" h="3558540">
                  <a:moveTo>
                    <a:pt x="1990102" y="2205316"/>
                  </a:moveTo>
                  <a:lnTo>
                    <a:pt x="1982482" y="2205316"/>
                  </a:lnTo>
                  <a:lnTo>
                    <a:pt x="1982482" y="2197696"/>
                  </a:lnTo>
                  <a:lnTo>
                    <a:pt x="1990102" y="2197696"/>
                  </a:lnTo>
                  <a:lnTo>
                    <a:pt x="1990102" y="2205316"/>
                  </a:lnTo>
                  <a:close/>
                </a:path>
                <a:path w="1990725" h="3558540">
                  <a:moveTo>
                    <a:pt x="1990102" y="2220556"/>
                  </a:moveTo>
                  <a:lnTo>
                    <a:pt x="1982482" y="2220556"/>
                  </a:lnTo>
                  <a:lnTo>
                    <a:pt x="1982482" y="2212936"/>
                  </a:lnTo>
                  <a:lnTo>
                    <a:pt x="1990102" y="2212936"/>
                  </a:lnTo>
                  <a:lnTo>
                    <a:pt x="1990102" y="2220556"/>
                  </a:lnTo>
                  <a:close/>
                </a:path>
                <a:path w="1990725" h="3558540">
                  <a:moveTo>
                    <a:pt x="1990102" y="2235796"/>
                  </a:moveTo>
                  <a:lnTo>
                    <a:pt x="1982482" y="2235796"/>
                  </a:lnTo>
                  <a:lnTo>
                    <a:pt x="1982482" y="2228176"/>
                  </a:lnTo>
                  <a:lnTo>
                    <a:pt x="1990102" y="2228176"/>
                  </a:lnTo>
                  <a:lnTo>
                    <a:pt x="1990102" y="2235796"/>
                  </a:lnTo>
                  <a:close/>
                </a:path>
                <a:path w="1990725" h="3558540">
                  <a:moveTo>
                    <a:pt x="1990102" y="2251036"/>
                  </a:moveTo>
                  <a:lnTo>
                    <a:pt x="1982482" y="2251036"/>
                  </a:lnTo>
                  <a:lnTo>
                    <a:pt x="1982482" y="2243416"/>
                  </a:lnTo>
                  <a:lnTo>
                    <a:pt x="1990102" y="2243416"/>
                  </a:lnTo>
                  <a:lnTo>
                    <a:pt x="1990102" y="2251036"/>
                  </a:lnTo>
                  <a:close/>
                </a:path>
                <a:path w="1990725" h="3558540">
                  <a:moveTo>
                    <a:pt x="1990102" y="2266276"/>
                  </a:moveTo>
                  <a:lnTo>
                    <a:pt x="1982482" y="2266276"/>
                  </a:lnTo>
                  <a:lnTo>
                    <a:pt x="1982482" y="2258656"/>
                  </a:lnTo>
                  <a:lnTo>
                    <a:pt x="1990102" y="2258656"/>
                  </a:lnTo>
                  <a:lnTo>
                    <a:pt x="1990102" y="2266276"/>
                  </a:lnTo>
                  <a:close/>
                </a:path>
                <a:path w="1990725" h="3558540">
                  <a:moveTo>
                    <a:pt x="1990102" y="2281516"/>
                  </a:moveTo>
                  <a:lnTo>
                    <a:pt x="1982482" y="2281516"/>
                  </a:lnTo>
                  <a:lnTo>
                    <a:pt x="1982482" y="2273896"/>
                  </a:lnTo>
                  <a:lnTo>
                    <a:pt x="1990102" y="2273896"/>
                  </a:lnTo>
                  <a:lnTo>
                    <a:pt x="1990102" y="2281516"/>
                  </a:lnTo>
                  <a:close/>
                </a:path>
                <a:path w="1990725" h="3558540">
                  <a:moveTo>
                    <a:pt x="1990102" y="2296756"/>
                  </a:moveTo>
                  <a:lnTo>
                    <a:pt x="1982482" y="2296756"/>
                  </a:lnTo>
                  <a:lnTo>
                    <a:pt x="1982482" y="2289136"/>
                  </a:lnTo>
                  <a:lnTo>
                    <a:pt x="1990102" y="2289136"/>
                  </a:lnTo>
                  <a:lnTo>
                    <a:pt x="1990102" y="2296756"/>
                  </a:lnTo>
                  <a:close/>
                </a:path>
                <a:path w="1990725" h="3558540">
                  <a:moveTo>
                    <a:pt x="1990102" y="2311996"/>
                  </a:moveTo>
                  <a:lnTo>
                    <a:pt x="1982482" y="2311996"/>
                  </a:lnTo>
                  <a:lnTo>
                    <a:pt x="1982482" y="2304376"/>
                  </a:lnTo>
                  <a:lnTo>
                    <a:pt x="1990102" y="2304376"/>
                  </a:lnTo>
                  <a:lnTo>
                    <a:pt x="1990102" y="2311996"/>
                  </a:lnTo>
                  <a:close/>
                </a:path>
                <a:path w="1990725" h="3558540">
                  <a:moveTo>
                    <a:pt x="1990102" y="2327236"/>
                  </a:moveTo>
                  <a:lnTo>
                    <a:pt x="1982482" y="2327236"/>
                  </a:lnTo>
                  <a:lnTo>
                    <a:pt x="1982482" y="2319616"/>
                  </a:lnTo>
                  <a:lnTo>
                    <a:pt x="1990102" y="2319616"/>
                  </a:lnTo>
                  <a:lnTo>
                    <a:pt x="1990102" y="2327236"/>
                  </a:lnTo>
                  <a:close/>
                </a:path>
                <a:path w="1990725" h="3558540">
                  <a:moveTo>
                    <a:pt x="1990102" y="2342476"/>
                  </a:moveTo>
                  <a:lnTo>
                    <a:pt x="1982482" y="2342476"/>
                  </a:lnTo>
                  <a:lnTo>
                    <a:pt x="1982482" y="2334856"/>
                  </a:lnTo>
                  <a:lnTo>
                    <a:pt x="1990102" y="2334856"/>
                  </a:lnTo>
                  <a:lnTo>
                    <a:pt x="1990102" y="2342476"/>
                  </a:lnTo>
                  <a:close/>
                </a:path>
                <a:path w="1990725" h="3558540">
                  <a:moveTo>
                    <a:pt x="1990102" y="2357716"/>
                  </a:moveTo>
                  <a:lnTo>
                    <a:pt x="1982482" y="2357716"/>
                  </a:lnTo>
                  <a:lnTo>
                    <a:pt x="1982482" y="2350096"/>
                  </a:lnTo>
                  <a:lnTo>
                    <a:pt x="1990102" y="2350096"/>
                  </a:lnTo>
                  <a:lnTo>
                    <a:pt x="1990102" y="2357716"/>
                  </a:lnTo>
                  <a:close/>
                </a:path>
                <a:path w="1990725" h="3558540">
                  <a:moveTo>
                    <a:pt x="1990102" y="2372956"/>
                  </a:moveTo>
                  <a:lnTo>
                    <a:pt x="1982482" y="2372956"/>
                  </a:lnTo>
                  <a:lnTo>
                    <a:pt x="1982482" y="2365336"/>
                  </a:lnTo>
                  <a:lnTo>
                    <a:pt x="1990102" y="2365336"/>
                  </a:lnTo>
                  <a:lnTo>
                    <a:pt x="1990102" y="2372956"/>
                  </a:lnTo>
                  <a:close/>
                </a:path>
                <a:path w="1990725" h="3558540">
                  <a:moveTo>
                    <a:pt x="1990102" y="2388196"/>
                  </a:moveTo>
                  <a:lnTo>
                    <a:pt x="1982482" y="2388196"/>
                  </a:lnTo>
                  <a:lnTo>
                    <a:pt x="1982482" y="2380576"/>
                  </a:lnTo>
                  <a:lnTo>
                    <a:pt x="1990102" y="2380576"/>
                  </a:lnTo>
                  <a:lnTo>
                    <a:pt x="1990102" y="2388196"/>
                  </a:lnTo>
                  <a:close/>
                </a:path>
                <a:path w="1990725" h="3558540">
                  <a:moveTo>
                    <a:pt x="1990102" y="2403436"/>
                  </a:moveTo>
                  <a:lnTo>
                    <a:pt x="1982482" y="2403436"/>
                  </a:lnTo>
                  <a:lnTo>
                    <a:pt x="1982482" y="2395816"/>
                  </a:lnTo>
                  <a:lnTo>
                    <a:pt x="1990102" y="2395816"/>
                  </a:lnTo>
                  <a:lnTo>
                    <a:pt x="1990102" y="2403436"/>
                  </a:lnTo>
                  <a:close/>
                </a:path>
                <a:path w="1990725" h="3558540">
                  <a:moveTo>
                    <a:pt x="1990102" y="2418676"/>
                  </a:moveTo>
                  <a:lnTo>
                    <a:pt x="1982482" y="2418676"/>
                  </a:lnTo>
                  <a:lnTo>
                    <a:pt x="1982482" y="2411056"/>
                  </a:lnTo>
                  <a:lnTo>
                    <a:pt x="1990102" y="2411056"/>
                  </a:lnTo>
                  <a:lnTo>
                    <a:pt x="1990102" y="2418676"/>
                  </a:lnTo>
                  <a:close/>
                </a:path>
                <a:path w="1990725" h="3558540">
                  <a:moveTo>
                    <a:pt x="1990102" y="2433916"/>
                  </a:moveTo>
                  <a:lnTo>
                    <a:pt x="1982482" y="2433916"/>
                  </a:lnTo>
                  <a:lnTo>
                    <a:pt x="1982482" y="2426296"/>
                  </a:lnTo>
                  <a:lnTo>
                    <a:pt x="1990102" y="2426296"/>
                  </a:lnTo>
                  <a:lnTo>
                    <a:pt x="1990102" y="2433916"/>
                  </a:lnTo>
                  <a:close/>
                </a:path>
                <a:path w="1990725" h="3558540">
                  <a:moveTo>
                    <a:pt x="1990102" y="2449156"/>
                  </a:moveTo>
                  <a:lnTo>
                    <a:pt x="1982482" y="2449156"/>
                  </a:lnTo>
                  <a:lnTo>
                    <a:pt x="1982482" y="2441536"/>
                  </a:lnTo>
                  <a:lnTo>
                    <a:pt x="1990102" y="2441536"/>
                  </a:lnTo>
                  <a:lnTo>
                    <a:pt x="1990102" y="2449156"/>
                  </a:lnTo>
                  <a:close/>
                </a:path>
                <a:path w="1990725" h="3558540">
                  <a:moveTo>
                    <a:pt x="1990102" y="2464396"/>
                  </a:moveTo>
                  <a:lnTo>
                    <a:pt x="1982482" y="2464396"/>
                  </a:lnTo>
                  <a:lnTo>
                    <a:pt x="1982482" y="2456776"/>
                  </a:lnTo>
                  <a:lnTo>
                    <a:pt x="1990102" y="2456776"/>
                  </a:lnTo>
                  <a:lnTo>
                    <a:pt x="1990102" y="2464396"/>
                  </a:lnTo>
                  <a:close/>
                </a:path>
                <a:path w="1990725" h="3558540">
                  <a:moveTo>
                    <a:pt x="1990102" y="2479636"/>
                  </a:moveTo>
                  <a:lnTo>
                    <a:pt x="1982482" y="2479636"/>
                  </a:lnTo>
                  <a:lnTo>
                    <a:pt x="1982482" y="2472016"/>
                  </a:lnTo>
                  <a:lnTo>
                    <a:pt x="1990102" y="2472016"/>
                  </a:lnTo>
                  <a:lnTo>
                    <a:pt x="1990102" y="2479636"/>
                  </a:lnTo>
                  <a:close/>
                </a:path>
                <a:path w="1990725" h="3558540">
                  <a:moveTo>
                    <a:pt x="1990102" y="2494876"/>
                  </a:moveTo>
                  <a:lnTo>
                    <a:pt x="1982482" y="2494876"/>
                  </a:lnTo>
                  <a:lnTo>
                    <a:pt x="1982482" y="2487256"/>
                  </a:lnTo>
                  <a:lnTo>
                    <a:pt x="1990102" y="2487256"/>
                  </a:lnTo>
                  <a:lnTo>
                    <a:pt x="1990102" y="2494876"/>
                  </a:lnTo>
                  <a:close/>
                </a:path>
                <a:path w="1990725" h="3558540">
                  <a:moveTo>
                    <a:pt x="1990102" y="2510116"/>
                  </a:moveTo>
                  <a:lnTo>
                    <a:pt x="1982482" y="2510116"/>
                  </a:lnTo>
                  <a:lnTo>
                    <a:pt x="1982482" y="2502496"/>
                  </a:lnTo>
                  <a:lnTo>
                    <a:pt x="1990102" y="2502496"/>
                  </a:lnTo>
                  <a:lnTo>
                    <a:pt x="1990102" y="2510116"/>
                  </a:lnTo>
                  <a:close/>
                </a:path>
                <a:path w="1990725" h="3558540">
                  <a:moveTo>
                    <a:pt x="1990102" y="2525356"/>
                  </a:moveTo>
                  <a:lnTo>
                    <a:pt x="1982482" y="2525356"/>
                  </a:lnTo>
                  <a:lnTo>
                    <a:pt x="1982482" y="2517736"/>
                  </a:lnTo>
                  <a:lnTo>
                    <a:pt x="1990102" y="2517736"/>
                  </a:lnTo>
                  <a:lnTo>
                    <a:pt x="1990102" y="2525356"/>
                  </a:lnTo>
                  <a:close/>
                </a:path>
                <a:path w="1990725" h="3558540">
                  <a:moveTo>
                    <a:pt x="1990102" y="2540596"/>
                  </a:moveTo>
                  <a:lnTo>
                    <a:pt x="1982482" y="2540596"/>
                  </a:lnTo>
                  <a:lnTo>
                    <a:pt x="1982482" y="2532976"/>
                  </a:lnTo>
                  <a:lnTo>
                    <a:pt x="1990102" y="2532976"/>
                  </a:lnTo>
                  <a:lnTo>
                    <a:pt x="1990102" y="2540596"/>
                  </a:lnTo>
                  <a:close/>
                </a:path>
                <a:path w="1990725" h="3558540">
                  <a:moveTo>
                    <a:pt x="1990102" y="2555836"/>
                  </a:moveTo>
                  <a:lnTo>
                    <a:pt x="1982482" y="2555836"/>
                  </a:lnTo>
                  <a:lnTo>
                    <a:pt x="1982482" y="2548216"/>
                  </a:lnTo>
                  <a:lnTo>
                    <a:pt x="1990102" y="2548216"/>
                  </a:lnTo>
                  <a:lnTo>
                    <a:pt x="1990102" y="2555836"/>
                  </a:lnTo>
                  <a:close/>
                </a:path>
                <a:path w="1990725" h="3558540">
                  <a:moveTo>
                    <a:pt x="1990102" y="2571076"/>
                  </a:moveTo>
                  <a:lnTo>
                    <a:pt x="1982482" y="2571076"/>
                  </a:lnTo>
                  <a:lnTo>
                    <a:pt x="1982482" y="2563456"/>
                  </a:lnTo>
                  <a:lnTo>
                    <a:pt x="1990102" y="2563456"/>
                  </a:lnTo>
                  <a:lnTo>
                    <a:pt x="1990102" y="2571076"/>
                  </a:lnTo>
                  <a:close/>
                </a:path>
                <a:path w="1990725" h="3558540">
                  <a:moveTo>
                    <a:pt x="1990102" y="2586316"/>
                  </a:moveTo>
                  <a:lnTo>
                    <a:pt x="1982482" y="2586316"/>
                  </a:lnTo>
                  <a:lnTo>
                    <a:pt x="1982482" y="2578696"/>
                  </a:lnTo>
                  <a:lnTo>
                    <a:pt x="1990102" y="2578696"/>
                  </a:lnTo>
                  <a:lnTo>
                    <a:pt x="1990102" y="2586316"/>
                  </a:lnTo>
                  <a:close/>
                </a:path>
                <a:path w="1990725" h="3558540">
                  <a:moveTo>
                    <a:pt x="1990102" y="2601556"/>
                  </a:moveTo>
                  <a:lnTo>
                    <a:pt x="1982482" y="2601556"/>
                  </a:lnTo>
                  <a:lnTo>
                    <a:pt x="1982482" y="2593936"/>
                  </a:lnTo>
                  <a:lnTo>
                    <a:pt x="1990102" y="2593936"/>
                  </a:lnTo>
                  <a:lnTo>
                    <a:pt x="1990102" y="2601556"/>
                  </a:lnTo>
                  <a:close/>
                </a:path>
                <a:path w="1990725" h="3558540">
                  <a:moveTo>
                    <a:pt x="1990102" y="2616796"/>
                  </a:moveTo>
                  <a:lnTo>
                    <a:pt x="1982482" y="2616796"/>
                  </a:lnTo>
                  <a:lnTo>
                    <a:pt x="1982482" y="2609176"/>
                  </a:lnTo>
                  <a:lnTo>
                    <a:pt x="1990102" y="2609176"/>
                  </a:lnTo>
                  <a:lnTo>
                    <a:pt x="1990102" y="2616796"/>
                  </a:lnTo>
                  <a:close/>
                </a:path>
                <a:path w="1990725" h="3558540">
                  <a:moveTo>
                    <a:pt x="1990102" y="2632036"/>
                  </a:moveTo>
                  <a:lnTo>
                    <a:pt x="1982482" y="2632036"/>
                  </a:lnTo>
                  <a:lnTo>
                    <a:pt x="1982482" y="2624416"/>
                  </a:lnTo>
                  <a:lnTo>
                    <a:pt x="1990102" y="2624416"/>
                  </a:lnTo>
                  <a:lnTo>
                    <a:pt x="1990102" y="2632036"/>
                  </a:lnTo>
                  <a:close/>
                </a:path>
                <a:path w="1990725" h="3558540">
                  <a:moveTo>
                    <a:pt x="1990102" y="2647276"/>
                  </a:moveTo>
                  <a:lnTo>
                    <a:pt x="1982482" y="2647276"/>
                  </a:lnTo>
                  <a:lnTo>
                    <a:pt x="1982482" y="2639656"/>
                  </a:lnTo>
                  <a:lnTo>
                    <a:pt x="1990102" y="2639656"/>
                  </a:lnTo>
                  <a:lnTo>
                    <a:pt x="1990102" y="2647276"/>
                  </a:lnTo>
                  <a:close/>
                </a:path>
                <a:path w="1990725" h="3558540">
                  <a:moveTo>
                    <a:pt x="1990102" y="2662516"/>
                  </a:moveTo>
                  <a:lnTo>
                    <a:pt x="1982482" y="2662516"/>
                  </a:lnTo>
                  <a:lnTo>
                    <a:pt x="1982482" y="2654896"/>
                  </a:lnTo>
                  <a:lnTo>
                    <a:pt x="1990102" y="2654896"/>
                  </a:lnTo>
                  <a:lnTo>
                    <a:pt x="1990102" y="2662516"/>
                  </a:lnTo>
                  <a:close/>
                </a:path>
                <a:path w="1990725" h="3558540">
                  <a:moveTo>
                    <a:pt x="1990102" y="2677756"/>
                  </a:moveTo>
                  <a:lnTo>
                    <a:pt x="1982482" y="2677756"/>
                  </a:lnTo>
                  <a:lnTo>
                    <a:pt x="1982482" y="2670136"/>
                  </a:lnTo>
                  <a:lnTo>
                    <a:pt x="1990102" y="2670136"/>
                  </a:lnTo>
                  <a:lnTo>
                    <a:pt x="1990102" y="2677756"/>
                  </a:lnTo>
                  <a:close/>
                </a:path>
                <a:path w="1990725" h="3558540">
                  <a:moveTo>
                    <a:pt x="1990102" y="2692996"/>
                  </a:moveTo>
                  <a:lnTo>
                    <a:pt x="1982482" y="2692996"/>
                  </a:lnTo>
                  <a:lnTo>
                    <a:pt x="1982482" y="2685376"/>
                  </a:lnTo>
                  <a:lnTo>
                    <a:pt x="1990102" y="2685376"/>
                  </a:lnTo>
                  <a:lnTo>
                    <a:pt x="1990102" y="2692996"/>
                  </a:lnTo>
                  <a:close/>
                </a:path>
                <a:path w="1990725" h="3558540">
                  <a:moveTo>
                    <a:pt x="1990102" y="2708236"/>
                  </a:moveTo>
                  <a:lnTo>
                    <a:pt x="1982482" y="2708236"/>
                  </a:lnTo>
                  <a:lnTo>
                    <a:pt x="1982482" y="2700616"/>
                  </a:lnTo>
                  <a:lnTo>
                    <a:pt x="1990102" y="2700616"/>
                  </a:lnTo>
                  <a:lnTo>
                    <a:pt x="1990102" y="2708236"/>
                  </a:lnTo>
                  <a:close/>
                </a:path>
                <a:path w="1990725" h="3558540">
                  <a:moveTo>
                    <a:pt x="1990102" y="2723476"/>
                  </a:moveTo>
                  <a:lnTo>
                    <a:pt x="1982482" y="2723476"/>
                  </a:lnTo>
                  <a:lnTo>
                    <a:pt x="1982482" y="2715856"/>
                  </a:lnTo>
                  <a:lnTo>
                    <a:pt x="1990102" y="2715856"/>
                  </a:lnTo>
                  <a:lnTo>
                    <a:pt x="1990102" y="2723476"/>
                  </a:lnTo>
                  <a:close/>
                </a:path>
                <a:path w="1990725" h="3558540">
                  <a:moveTo>
                    <a:pt x="1990102" y="2738716"/>
                  </a:moveTo>
                  <a:lnTo>
                    <a:pt x="1982482" y="2738716"/>
                  </a:lnTo>
                  <a:lnTo>
                    <a:pt x="1982482" y="2731096"/>
                  </a:lnTo>
                  <a:lnTo>
                    <a:pt x="1990102" y="2731096"/>
                  </a:lnTo>
                  <a:lnTo>
                    <a:pt x="1990102" y="2738716"/>
                  </a:lnTo>
                  <a:close/>
                </a:path>
                <a:path w="1990725" h="3558540">
                  <a:moveTo>
                    <a:pt x="1990102" y="2753956"/>
                  </a:moveTo>
                  <a:lnTo>
                    <a:pt x="1982482" y="2753956"/>
                  </a:lnTo>
                  <a:lnTo>
                    <a:pt x="1982482" y="2746336"/>
                  </a:lnTo>
                  <a:lnTo>
                    <a:pt x="1990102" y="2746336"/>
                  </a:lnTo>
                  <a:lnTo>
                    <a:pt x="1990102" y="2753956"/>
                  </a:lnTo>
                  <a:close/>
                </a:path>
                <a:path w="1990725" h="3558540">
                  <a:moveTo>
                    <a:pt x="1990102" y="2769196"/>
                  </a:moveTo>
                  <a:lnTo>
                    <a:pt x="1982482" y="2769196"/>
                  </a:lnTo>
                  <a:lnTo>
                    <a:pt x="1982482" y="2761576"/>
                  </a:lnTo>
                  <a:lnTo>
                    <a:pt x="1990102" y="2761576"/>
                  </a:lnTo>
                  <a:lnTo>
                    <a:pt x="1990102" y="2769196"/>
                  </a:lnTo>
                  <a:close/>
                </a:path>
                <a:path w="1990725" h="3558540">
                  <a:moveTo>
                    <a:pt x="1990102" y="2784436"/>
                  </a:moveTo>
                  <a:lnTo>
                    <a:pt x="1982482" y="2784436"/>
                  </a:lnTo>
                  <a:lnTo>
                    <a:pt x="1982482" y="2776816"/>
                  </a:lnTo>
                  <a:lnTo>
                    <a:pt x="1990102" y="2776816"/>
                  </a:lnTo>
                  <a:lnTo>
                    <a:pt x="1990102" y="2784436"/>
                  </a:lnTo>
                  <a:close/>
                </a:path>
                <a:path w="1990725" h="3558540">
                  <a:moveTo>
                    <a:pt x="1990102" y="2799676"/>
                  </a:moveTo>
                  <a:lnTo>
                    <a:pt x="1982482" y="2799676"/>
                  </a:lnTo>
                  <a:lnTo>
                    <a:pt x="1982482" y="2792056"/>
                  </a:lnTo>
                  <a:lnTo>
                    <a:pt x="1990102" y="2792056"/>
                  </a:lnTo>
                  <a:lnTo>
                    <a:pt x="1990102" y="2799676"/>
                  </a:lnTo>
                  <a:close/>
                </a:path>
                <a:path w="1990725" h="3558540">
                  <a:moveTo>
                    <a:pt x="1990102" y="2814916"/>
                  </a:moveTo>
                  <a:lnTo>
                    <a:pt x="1982482" y="2814916"/>
                  </a:lnTo>
                  <a:lnTo>
                    <a:pt x="1982482" y="2807296"/>
                  </a:lnTo>
                  <a:lnTo>
                    <a:pt x="1990102" y="2807296"/>
                  </a:lnTo>
                  <a:lnTo>
                    <a:pt x="1990102" y="2814916"/>
                  </a:lnTo>
                  <a:close/>
                </a:path>
                <a:path w="1990725" h="3558540">
                  <a:moveTo>
                    <a:pt x="1990102" y="2830156"/>
                  </a:moveTo>
                  <a:lnTo>
                    <a:pt x="1982482" y="2830156"/>
                  </a:lnTo>
                  <a:lnTo>
                    <a:pt x="1982482" y="2822536"/>
                  </a:lnTo>
                  <a:lnTo>
                    <a:pt x="1990102" y="2822536"/>
                  </a:lnTo>
                  <a:lnTo>
                    <a:pt x="1990102" y="2830156"/>
                  </a:lnTo>
                  <a:close/>
                </a:path>
                <a:path w="1990725" h="3558540">
                  <a:moveTo>
                    <a:pt x="1990102" y="2845396"/>
                  </a:moveTo>
                  <a:lnTo>
                    <a:pt x="1982482" y="2845396"/>
                  </a:lnTo>
                  <a:lnTo>
                    <a:pt x="1982482" y="2837776"/>
                  </a:lnTo>
                  <a:lnTo>
                    <a:pt x="1990102" y="2837776"/>
                  </a:lnTo>
                  <a:lnTo>
                    <a:pt x="1990102" y="2845396"/>
                  </a:lnTo>
                  <a:close/>
                </a:path>
                <a:path w="1990725" h="3558540">
                  <a:moveTo>
                    <a:pt x="1990102" y="2860636"/>
                  </a:moveTo>
                  <a:lnTo>
                    <a:pt x="1982482" y="2860636"/>
                  </a:lnTo>
                  <a:lnTo>
                    <a:pt x="1982482" y="2853016"/>
                  </a:lnTo>
                  <a:lnTo>
                    <a:pt x="1990102" y="2853016"/>
                  </a:lnTo>
                  <a:lnTo>
                    <a:pt x="1990102" y="2860636"/>
                  </a:lnTo>
                  <a:close/>
                </a:path>
                <a:path w="1990725" h="3558540">
                  <a:moveTo>
                    <a:pt x="1990102" y="2875876"/>
                  </a:moveTo>
                  <a:lnTo>
                    <a:pt x="1982482" y="2875876"/>
                  </a:lnTo>
                  <a:lnTo>
                    <a:pt x="1982482" y="2868256"/>
                  </a:lnTo>
                  <a:lnTo>
                    <a:pt x="1990102" y="2868256"/>
                  </a:lnTo>
                  <a:lnTo>
                    <a:pt x="1990102" y="2875876"/>
                  </a:lnTo>
                  <a:close/>
                </a:path>
                <a:path w="1990725" h="3558540">
                  <a:moveTo>
                    <a:pt x="1990102" y="2891116"/>
                  </a:moveTo>
                  <a:lnTo>
                    <a:pt x="1982482" y="2891116"/>
                  </a:lnTo>
                  <a:lnTo>
                    <a:pt x="1982482" y="2883496"/>
                  </a:lnTo>
                  <a:lnTo>
                    <a:pt x="1990102" y="2883496"/>
                  </a:lnTo>
                  <a:lnTo>
                    <a:pt x="1990102" y="2891116"/>
                  </a:lnTo>
                  <a:close/>
                </a:path>
                <a:path w="1990725" h="3558540">
                  <a:moveTo>
                    <a:pt x="1990102" y="2906356"/>
                  </a:moveTo>
                  <a:lnTo>
                    <a:pt x="1982482" y="2906356"/>
                  </a:lnTo>
                  <a:lnTo>
                    <a:pt x="1982482" y="2898736"/>
                  </a:lnTo>
                  <a:lnTo>
                    <a:pt x="1990102" y="2898736"/>
                  </a:lnTo>
                  <a:lnTo>
                    <a:pt x="1990102" y="2906356"/>
                  </a:lnTo>
                  <a:close/>
                </a:path>
                <a:path w="1990725" h="3558540">
                  <a:moveTo>
                    <a:pt x="1990102" y="2921596"/>
                  </a:moveTo>
                  <a:lnTo>
                    <a:pt x="1982482" y="2921596"/>
                  </a:lnTo>
                  <a:lnTo>
                    <a:pt x="1982482" y="2913976"/>
                  </a:lnTo>
                  <a:lnTo>
                    <a:pt x="1990102" y="2913976"/>
                  </a:lnTo>
                  <a:lnTo>
                    <a:pt x="1990102" y="2921596"/>
                  </a:lnTo>
                  <a:close/>
                </a:path>
                <a:path w="1990725" h="3558540">
                  <a:moveTo>
                    <a:pt x="1990102" y="2936836"/>
                  </a:moveTo>
                  <a:lnTo>
                    <a:pt x="1982482" y="2936836"/>
                  </a:lnTo>
                  <a:lnTo>
                    <a:pt x="1982482" y="2929216"/>
                  </a:lnTo>
                  <a:lnTo>
                    <a:pt x="1990102" y="2929216"/>
                  </a:lnTo>
                  <a:lnTo>
                    <a:pt x="1990102" y="2936836"/>
                  </a:lnTo>
                  <a:close/>
                </a:path>
                <a:path w="1990725" h="3558540">
                  <a:moveTo>
                    <a:pt x="1990102" y="2952076"/>
                  </a:moveTo>
                  <a:lnTo>
                    <a:pt x="1982482" y="2952076"/>
                  </a:lnTo>
                  <a:lnTo>
                    <a:pt x="1982482" y="2944456"/>
                  </a:lnTo>
                  <a:lnTo>
                    <a:pt x="1990102" y="2944456"/>
                  </a:lnTo>
                  <a:lnTo>
                    <a:pt x="1990102" y="2952076"/>
                  </a:lnTo>
                  <a:close/>
                </a:path>
                <a:path w="1990725" h="3558540">
                  <a:moveTo>
                    <a:pt x="1990102" y="2967316"/>
                  </a:moveTo>
                  <a:lnTo>
                    <a:pt x="1982482" y="2967316"/>
                  </a:lnTo>
                  <a:lnTo>
                    <a:pt x="1982482" y="2959696"/>
                  </a:lnTo>
                  <a:lnTo>
                    <a:pt x="1990102" y="2959696"/>
                  </a:lnTo>
                  <a:lnTo>
                    <a:pt x="1990102" y="2967316"/>
                  </a:lnTo>
                  <a:close/>
                </a:path>
                <a:path w="1990725" h="3558540">
                  <a:moveTo>
                    <a:pt x="1990102" y="2982556"/>
                  </a:moveTo>
                  <a:lnTo>
                    <a:pt x="1982482" y="2982556"/>
                  </a:lnTo>
                  <a:lnTo>
                    <a:pt x="1982482" y="2974936"/>
                  </a:lnTo>
                  <a:lnTo>
                    <a:pt x="1990102" y="2974936"/>
                  </a:lnTo>
                  <a:lnTo>
                    <a:pt x="1990102" y="2982556"/>
                  </a:lnTo>
                  <a:close/>
                </a:path>
                <a:path w="1990725" h="3558540">
                  <a:moveTo>
                    <a:pt x="1990102" y="2997796"/>
                  </a:moveTo>
                  <a:lnTo>
                    <a:pt x="1982482" y="2997796"/>
                  </a:lnTo>
                  <a:lnTo>
                    <a:pt x="1982482" y="2990176"/>
                  </a:lnTo>
                  <a:lnTo>
                    <a:pt x="1990102" y="2990176"/>
                  </a:lnTo>
                  <a:lnTo>
                    <a:pt x="1990102" y="2997796"/>
                  </a:lnTo>
                  <a:close/>
                </a:path>
                <a:path w="1990725" h="3558540">
                  <a:moveTo>
                    <a:pt x="1990102" y="3013036"/>
                  </a:moveTo>
                  <a:lnTo>
                    <a:pt x="1982482" y="3013036"/>
                  </a:lnTo>
                  <a:lnTo>
                    <a:pt x="1982482" y="3005416"/>
                  </a:lnTo>
                  <a:lnTo>
                    <a:pt x="1990102" y="3005416"/>
                  </a:lnTo>
                  <a:lnTo>
                    <a:pt x="1990102" y="3013036"/>
                  </a:lnTo>
                  <a:close/>
                </a:path>
                <a:path w="1990725" h="3558540">
                  <a:moveTo>
                    <a:pt x="1990102" y="3028276"/>
                  </a:moveTo>
                  <a:lnTo>
                    <a:pt x="1982482" y="3028276"/>
                  </a:lnTo>
                  <a:lnTo>
                    <a:pt x="1982482" y="3020656"/>
                  </a:lnTo>
                  <a:lnTo>
                    <a:pt x="1990102" y="3020656"/>
                  </a:lnTo>
                  <a:lnTo>
                    <a:pt x="1990102" y="3028276"/>
                  </a:lnTo>
                  <a:close/>
                </a:path>
                <a:path w="1990725" h="3558540">
                  <a:moveTo>
                    <a:pt x="1990102" y="3043516"/>
                  </a:moveTo>
                  <a:lnTo>
                    <a:pt x="1982482" y="3043516"/>
                  </a:lnTo>
                  <a:lnTo>
                    <a:pt x="1982482" y="3035896"/>
                  </a:lnTo>
                  <a:lnTo>
                    <a:pt x="1990102" y="3035896"/>
                  </a:lnTo>
                  <a:lnTo>
                    <a:pt x="1990102" y="3043516"/>
                  </a:lnTo>
                  <a:close/>
                </a:path>
                <a:path w="1990725" h="3558540">
                  <a:moveTo>
                    <a:pt x="1990102" y="3058756"/>
                  </a:moveTo>
                  <a:lnTo>
                    <a:pt x="1982482" y="3058756"/>
                  </a:lnTo>
                  <a:lnTo>
                    <a:pt x="1982482" y="3051136"/>
                  </a:lnTo>
                  <a:lnTo>
                    <a:pt x="1990102" y="3051136"/>
                  </a:lnTo>
                  <a:lnTo>
                    <a:pt x="1990102" y="3058756"/>
                  </a:lnTo>
                  <a:close/>
                </a:path>
                <a:path w="1990725" h="3558540">
                  <a:moveTo>
                    <a:pt x="1990102" y="3073996"/>
                  </a:moveTo>
                  <a:lnTo>
                    <a:pt x="1982482" y="3073996"/>
                  </a:lnTo>
                  <a:lnTo>
                    <a:pt x="1982482" y="3066376"/>
                  </a:lnTo>
                  <a:lnTo>
                    <a:pt x="1990102" y="3066376"/>
                  </a:lnTo>
                  <a:lnTo>
                    <a:pt x="1990102" y="3073996"/>
                  </a:lnTo>
                  <a:close/>
                </a:path>
                <a:path w="1990725" h="3558540">
                  <a:moveTo>
                    <a:pt x="1990102" y="3089236"/>
                  </a:moveTo>
                  <a:lnTo>
                    <a:pt x="1982482" y="3089236"/>
                  </a:lnTo>
                  <a:lnTo>
                    <a:pt x="1982482" y="3081616"/>
                  </a:lnTo>
                  <a:lnTo>
                    <a:pt x="1990102" y="3081616"/>
                  </a:lnTo>
                  <a:lnTo>
                    <a:pt x="1990102" y="3089236"/>
                  </a:lnTo>
                  <a:close/>
                </a:path>
                <a:path w="1990725" h="3558540">
                  <a:moveTo>
                    <a:pt x="1990102" y="3104476"/>
                  </a:moveTo>
                  <a:lnTo>
                    <a:pt x="1982482" y="3104476"/>
                  </a:lnTo>
                  <a:lnTo>
                    <a:pt x="1982482" y="3096856"/>
                  </a:lnTo>
                  <a:lnTo>
                    <a:pt x="1990102" y="3096856"/>
                  </a:lnTo>
                  <a:lnTo>
                    <a:pt x="1990102" y="3104476"/>
                  </a:lnTo>
                  <a:close/>
                </a:path>
                <a:path w="1990725" h="3558540">
                  <a:moveTo>
                    <a:pt x="1990102" y="3119716"/>
                  </a:moveTo>
                  <a:lnTo>
                    <a:pt x="1982482" y="3119716"/>
                  </a:lnTo>
                  <a:lnTo>
                    <a:pt x="1982482" y="3112096"/>
                  </a:lnTo>
                  <a:lnTo>
                    <a:pt x="1990102" y="3112096"/>
                  </a:lnTo>
                  <a:lnTo>
                    <a:pt x="1990102" y="3119716"/>
                  </a:lnTo>
                  <a:close/>
                </a:path>
                <a:path w="1990725" h="3558540">
                  <a:moveTo>
                    <a:pt x="1990102" y="3134956"/>
                  </a:moveTo>
                  <a:lnTo>
                    <a:pt x="1982482" y="3134956"/>
                  </a:lnTo>
                  <a:lnTo>
                    <a:pt x="1982482" y="3127336"/>
                  </a:lnTo>
                  <a:lnTo>
                    <a:pt x="1990102" y="3127336"/>
                  </a:lnTo>
                  <a:lnTo>
                    <a:pt x="1990102" y="3134956"/>
                  </a:lnTo>
                  <a:close/>
                </a:path>
                <a:path w="1990725" h="3558540">
                  <a:moveTo>
                    <a:pt x="1990102" y="3150196"/>
                  </a:moveTo>
                  <a:lnTo>
                    <a:pt x="1982482" y="3150196"/>
                  </a:lnTo>
                  <a:lnTo>
                    <a:pt x="1982482" y="3142576"/>
                  </a:lnTo>
                  <a:lnTo>
                    <a:pt x="1990102" y="3142576"/>
                  </a:lnTo>
                  <a:lnTo>
                    <a:pt x="1990102" y="3150196"/>
                  </a:lnTo>
                  <a:close/>
                </a:path>
                <a:path w="1990725" h="3558540">
                  <a:moveTo>
                    <a:pt x="1990102" y="3165436"/>
                  </a:moveTo>
                  <a:lnTo>
                    <a:pt x="1982482" y="3165436"/>
                  </a:lnTo>
                  <a:lnTo>
                    <a:pt x="1982482" y="3157816"/>
                  </a:lnTo>
                  <a:lnTo>
                    <a:pt x="1990102" y="3157816"/>
                  </a:lnTo>
                  <a:lnTo>
                    <a:pt x="1990102" y="3165436"/>
                  </a:lnTo>
                  <a:close/>
                </a:path>
                <a:path w="1990725" h="3558540">
                  <a:moveTo>
                    <a:pt x="1990102" y="3180676"/>
                  </a:moveTo>
                  <a:lnTo>
                    <a:pt x="1982482" y="3180676"/>
                  </a:lnTo>
                  <a:lnTo>
                    <a:pt x="1982482" y="3173056"/>
                  </a:lnTo>
                  <a:lnTo>
                    <a:pt x="1990102" y="3173056"/>
                  </a:lnTo>
                  <a:lnTo>
                    <a:pt x="1990102" y="3180676"/>
                  </a:lnTo>
                  <a:close/>
                </a:path>
                <a:path w="1990725" h="3558540">
                  <a:moveTo>
                    <a:pt x="1990102" y="3195916"/>
                  </a:moveTo>
                  <a:lnTo>
                    <a:pt x="1982482" y="3195916"/>
                  </a:lnTo>
                  <a:lnTo>
                    <a:pt x="1982482" y="3188296"/>
                  </a:lnTo>
                  <a:lnTo>
                    <a:pt x="1990102" y="3188296"/>
                  </a:lnTo>
                  <a:lnTo>
                    <a:pt x="1990102" y="3195916"/>
                  </a:lnTo>
                  <a:close/>
                </a:path>
                <a:path w="1990725" h="3558540">
                  <a:moveTo>
                    <a:pt x="1990102" y="3211156"/>
                  </a:moveTo>
                  <a:lnTo>
                    <a:pt x="1982482" y="3211156"/>
                  </a:lnTo>
                  <a:lnTo>
                    <a:pt x="1982482" y="3203536"/>
                  </a:lnTo>
                  <a:lnTo>
                    <a:pt x="1990102" y="3203536"/>
                  </a:lnTo>
                  <a:lnTo>
                    <a:pt x="1990102" y="3211156"/>
                  </a:lnTo>
                  <a:close/>
                </a:path>
                <a:path w="1990725" h="3558540">
                  <a:moveTo>
                    <a:pt x="1990102" y="3226396"/>
                  </a:moveTo>
                  <a:lnTo>
                    <a:pt x="1982482" y="3226396"/>
                  </a:lnTo>
                  <a:lnTo>
                    <a:pt x="1982482" y="3218776"/>
                  </a:lnTo>
                  <a:lnTo>
                    <a:pt x="1990102" y="3218776"/>
                  </a:lnTo>
                  <a:lnTo>
                    <a:pt x="1990102" y="3226396"/>
                  </a:lnTo>
                  <a:close/>
                </a:path>
                <a:path w="1990725" h="3558540">
                  <a:moveTo>
                    <a:pt x="1990102" y="3241636"/>
                  </a:moveTo>
                  <a:lnTo>
                    <a:pt x="1982482" y="3241636"/>
                  </a:lnTo>
                  <a:lnTo>
                    <a:pt x="1982482" y="3234016"/>
                  </a:lnTo>
                  <a:lnTo>
                    <a:pt x="1990102" y="3234016"/>
                  </a:lnTo>
                  <a:lnTo>
                    <a:pt x="1990102" y="3241636"/>
                  </a:lnTo>
                  <a:close/>
                </a:path>
                <a:path w="1990725" h="3558540">
                  <a:moveTo>
                    <a:pt x="1990102" y="3256876"/>
                  </a:moveTo>
                  <a:lnTo>
                    <a:pt x="1982482" y="3256876"/>
                  </a:lnTo>
                  <a:lnTo>
                    <a:pt x="1982482" y="3249256"/>
                  </a:lnTo>
                  <a:lnTo>
                    <a:pt x="1990102" y="3249256"/>
                  </a:lnTo>
                  <a:lnTo>
                    <a:pt x="1990102" y="3256876"/>
                  </a:lnTo>
                  <a:close/>
                </a:path>
                <a:path w="1990725" h="3558540">
                  <a:moveTo>
                    <a:pt x="1990102" y="3272116"/>
                  </a:moveTo>
                  <a:lnTo>
                    <a:pt x="1982482" y="3272116"/>
                  </a:lnTo>
                  <a:lnTo>
                    <a:pt x="1982482" y="3264496"/>
                  </a:lnTo>
                  <a:lnTo>
                    <a:pt x="1990102" y="3264496"/>
                  </a:lnTo>
                  <a:lnTo>
                    <a:pt x="1990102" y="3272116"/>
                  </a:lnTo>
                  <a:close/>
                </a:path>
                <a:path w="1990725" h="3558540">
                  <a:moveTo>
                    <a:pt x="1990102" y="3287356"/>
                  </a:moveTo>
                  <a:lnTo>
                    <a:pt x="1982482" y="3287356"/>
                  </a:lnTo>
                  <a:lnTo>
                    <a:pt x="1982482" y="3279736"/>
                  </a:lnTo>
                  <a:lnTo>
                    <a:pt x="1990102" y="3279736"/>
                  </a:lnTo>
                  <a:lnTo>
                    <a:pt x="1990102" y="3287356"/>
                  </a:lnTo>
                  <a:close/>
                </a:path>
                <a:path w="1990725" h="3558540">
                  <a:moveTo>
                    <a:pt x="1990102" y="3302596"/>
                  </a:moveTo>
                  <a:lnTo>
                    <a:pt x="1982482" y="3302596"/>
                  </a:lnTo>
                  <a:lnTo>
                    <a:pt x="1982482" y="3294976"/>
                  </a:lnTo>
                  <a:lnTo>
                    <a:pt x="1990102" y="3294976"/>
                  </a:lnTo>
                  <a:lnTo>
                    <a:pt x="1990102" y="3302596"/>
                  </a:lnTo>
                  <a:close/>
                </a:path>
                <a:path w="1990725" h="3558540">
                  <a:moveTo>
                    <a:pt x="1990102" y="3317836"/>
                  </a:moveTo>
                  <a:lnTo>
                    <a:pt x="1982482" y="3317836"/>
                  </a:lnTo>
                  <a:lnTo>
                    <a:pt x="1982482" y="3310216"/>
                  </a:lnTo>
                  <a:lnTo>
                    <a:pt x="1990102" y="3310216"/>
                  </a:lnTo>
                  <a:lnTo>
                    <a:pt x="1990102" y="3317836"/>
                  </a:lnTo>
                  <a:close/>
                </a:path>
                <a:path w="1990725" h="3558540">
                  <a:moveTo>
                    <a:pt x="1990102" y="3333076"/>
                  </a:moveTo>
                  <a:lnTo>
                    <a:pt x="1982482" y="3333076"/>
                  </a:lnTo>
                  <a:lnTo>
                    <a:pt x="1982482" y="3325456"/>
                  </a:lnTo>
                  <a:lnTo>
                    <a:pt x="1990102" y="3325456"/>
                  </a:lnTo>
                  <a:lnTo>
                    <a:pt x="1990102" y="3333076"/>
                  </a:lnTo>
                  <a:close/>
                </a:path>
                <a:path w="1990725" h="3558540">
                  <a:moveTo>
                    <a:pt x="1990102" y="3348316"/>
                  </a:moveTo>
                  <a:lnTo>
                    <a:pt x="1982482" y="3348316"/>
                  </a:lnTo>
                  <a:lnTo>
                    <a:pt x="1982482" y="3340696"/>
                  </a:lnTo>
                  <a:lnTo>
                    <a:pt x="1990102" y="3340696"/>
                  </a:lnTo>
                  <a:lnTo>
                    <a:pt x="1990102" y="3348316"/>
                  </a:lnTo>
                  <a:close/>
                </a:path>
                <a:path w="1990725" h="3558540">
                  <a:moveTo>
                    <a:pt x="1990102" y="3363556"/>
                  </a:moveTo>
                  <a:lnTo>
                    <a:pt x="1982482" y="3363556"/>
                  </a:lnTo>
                  <a:lnTo>
                    <a:pt x="1982482" y="3355936"/>
                  </a:lnTo>
                  <a:lnTo>
                    <a:pt x="1990102" y="3355936"/>
                  </a:lnTo>
                  <a:lnTo>
                    <a:pt x="1990102" y="3363556"/>
                  </a:lnTo>
                  <a:close/>
                </a:path>
                <a:path w="1990725" h="3558540">
                  <a:moveTo>
                    <a:pt x="1990102" y="3378796"/>
                  </a:moveTo>
                  <a:lnTo>
                    <a:pt x="1982482" y="3378796"/>
                  </a:lnTo>
                  <a:lnTo>
                    <a:pt x="1982482" y="3371176"/>
                  </a:lnTo>
                  <a:lnTo>
                    <a:pt x="1990102" y="3371176"/>
                  </a:lnTo>
                  <a:lnTo>
                    <a:pt x="1990102" y="3378796"/>
                  </a:lnTo>
                  <a:close/>
                </a:path>
                <a:path w="1990725" h="3558540">
                  <a:moveTo>
                    <a:pt x="1990102" y="3394036"/>
                  </a:moveTo>
                  <a:lnTo>
                    <a:pt x="1982482" y="3394036"/>
                  </a:lnTo>
                  <a:lnTo>
                    <a:pt x="1982482" y="3386416"/>
                  </a:lnTo>
                  <a:lnTo>
                    <a:pt x="1990102" y="3386416"/>
                  </a:lnTo>
                  <a:lnTo>
                    <a:pt x="1990102" y="3394036"/>
                  </a:lnTo>
                  <a:close/>
                </a:path>
                <a:path w="1990725" h="3558540">
                  <a:moveTo>
                    <a:pt x="1990102" y="3409276"/>
                  </a:moveTo>
                  <a:lnTo>
                    <a:pt x="1982482" y="3409276"/>
                  </a:lnTo>
                  <a:lnTo>
                    <a:pt x="1982482" y="3401656"/>
                  </a:lnTo>
                  <a:lnTo>
                    <a:pt x="1990102" y="3401656"/>
                  </a:lnTo>
                  <a:lnTo>
                    <a:pt x="1990102" y="3409276"/>
                  </a:lnTo>
                  <a:close/>
                </a:path>
                <a:path w="1990725" h="3558540">
                  <a:moveTo>
                    <a:pt x="1990102" y="3424516"/>
                  </a:moveTo>
                  <a:lnTo>
                    <a:pt x="1982482" y="3424516"/>
                  </a:lnTo>
                  <a:lnTo>
                    <a:pt x="1982482" y="3416896"/>
                  </a:lnTo>
                  <a:lnTo>
                    <a:pt x="1990102" y="3416896"/>
                  </a:lnTo>
                  <a:lnTo>
                    <a:pt x="1990102" y="3424516"/>
                  </a:lnTo>
                  <a:close/>
                </a:path>
                <a:path w="1990725" h="3558540">
                  <a:moveTo>
                    <a:pt x="1990102" y="3439756"/>
                  </a:moveTo>
                  <a:lnTo>
                    <a:pt x="1982482" y="3439756"/>
                  </a:lnTo>
                  <a:lnTo>
                    <a:pt x="1982482" y="3432136"/>
                  </a:lnTo>
                  <a:lnTo>
                    <a:pt x="1990102" y="3432136"/>
                  </a:lnTo>
                  <a:lnTo>
                    <a:pt x="1990102" y="3439756"/>
                  </a:lnTo>
                  <a:close/>
                </a:path>
                <a:path w="1990725" h="3558540">
                  <a:moveTo>
                    <a:pt x="1990102" y="3454996"/>
                  </a:moveTo>
                  <a:lnTo>
                    <a:pt x="1982482" y="3454996"/>
                  </a:lnTo>
                  <a:lnTo>
                    <a:pt x="1982482" y="3447376"/>
                  </a:lnTo>
                  <a:lnTo>
                    <a:pt x="1990102" y="3447376"/>
                  </a:lnTo>
                  <a:lnTo>
                    <a:pt x="1990102" y="3454996"/>
                  </a:lnTo>
                  <a:close/>
                </a:path>
                <a:path w="1990725" h="3558540">
                  <a:moveTo>
                    <a:pt x="1990102" y="3470236"/>
                  </a:moveTo>
                  <a:lnTo>
                    <a:pt x="1982482" y="3470236"/>
                  </a:lnTo>
                  <a:lnTo>
                    <a:pt x="1982482" y="3462616"/>
                  </a:lnTo>
                  <a:lnTo>
                    <a:pt x="1990102" y="3462616"/>
                  </a:lnTo>
                  <a:lnTo>
                    <a:pt x="1990102" y="3470236"/>
                  </a:lnTo>
                  <a:close/>
                </a:path>
                <a:path w="1990725" h="3558540">
                  <a:moveTo>
                    <a:pt x="1990102" y="3485476"/>
                  </a:moveTo>
                  <a:lnTo>
                    <a:pt x="1982482" y="3485476"/>
                  </a:lnTo>
                  <a:lnTo>
                    <a:pt x="1982482" y="3477856"/>
                  </a:lnTo>
                  <a:lnTo>
                    <a:pt x="1990102" y="3477856"/>
                  </a:lnTo>
                  <a:lnTo>
                    <a:pt x="1990102" y="3485476"/>
                  </a:lnTo>
                  <a:close/>
                </a:path>
                <a:path w="1990725" h="3558540">
                  <a:moveTo>
                    <a:pt x="1990102" y="3500716"/>
                  </a:moveTo>
                  <a:lnTo>
                    <a:pt x="1982482" y="3500716"/>
                  </a:lnTo>
                  <a:lnTo>
                    <a:pt x="1982482" y="3493096"/>
                  </a:lnTo>
                  <a:lnTo>
                    <a:pt x="1990102" y="3493096"/>
                  </a:lnTo>
                  <a:lnTo>
                    <a:pt x="1990102" y="3500716"/>
                  </a:lnTo>
                  <a:close/>
                </a:path>
                <a:path w="1990725" h="3558540">
                  <a:moveTo>
                    <a:pt x="1990102" y="3515956"/>
                  </a:moveTo>
                  <a:lnTo>
                    <a:pt x="1982482" y="3515956"/>
                  </a:lnTo>
                  <a:lnTo>
                    <a:pt x="1982482" y="3508336"/>
                  </a:lnTo>
                  <a:lnTo>
                    <a:pt x="1990102" y="3508336"/>
                  </a:lnTo>
                  <a:lnTo>
                    <a:pt x="1990102" y="3515956"/>
                  </a:lnTo>
                  <a:close/>
                </a:path>
                <a:path w="1990725" h="3558540">
                  <a:moveTo>
                    <a:pt x="1990102" y="3531196"/>
                  </a:moveTo>
                  <a:lnTo>
                    <a:pt x="1982482" y="3531196"/>
                  </a:lnTo>
                  <a:lnTo>
                    <a:pt x="1982482" y="3523576"/>
                  </a:lnTo>
                  <a:lnTo>
                    <a:pt x="1990102" y="3523576"/>
                  </a:lnTo>
                  <a:lnTo>
                    <a:pt x="1990102" y="3531196"/>
                  </a:lnTo>
                  <a:close/>
                </a:path>
                <a:path w="1990725" h="3558540">
                  <a:moveTo>
                    <a:pt x="1990102" y="3546436"/>
                  </a:moveTo>
                  <a:lnTo>
                    <a:pt x="1982482" y="3546436"/>
                  </a:lnTo>
                  <a:lnTo>
                    <a:pt x="1982482" y="3538816"/>
                  </a:lnTo>
                  <a:lnTo>
                    <a:pt x="1990102" y="3538816"/>
                  </a:lnTo>
                  <a:lnTo>
                    <a:pt x="1990102" y="3546436"/>
                  </a:lnTo>
                  <a:close/>
                </a:path>
                <a:path w="1990725" h="3558540">
                  <a:moveTo>
                    <a:pt x="1990102" y="3557930"/>
                  </a:moveTo>
                  <a:lnTo>
                    <a:pt x="1978736" y="3557930"/>
                  </a:lnTo>
                  <a:lnTo>
                    <a:pt x="1978736" y="3550310"/>
                  </a:lnTo>
                  <a:lnTo>
                    <a:pt x="1982482" y="3550310"/>
                  </a:lnTo>
                  <a:lnTo>
                    <a:pt x="1982482" y="3554120"/>
                  </a:lnTo>
                  <a:lnTo>
                    <a:pt x="1990102" y="3554120"/>
                  </a:lnTo>
                  <a:lnTo>
                    <a:pt x="1990102" y="3557930"/>
                  </a:lnTo>
                  <a:close/>
                </a:path>
                <a:path w="1990725" h="3558540">
                  <a:moveTo>
                    <a:pt x="1982482" y="3554120"/>
                  </a:moveTo>
                  <a:lnTo>
                    <a:pt x="1982482" y="3550310"/>
                  </a:lnTo>
                  <a:lnTo>
                    <a:pt x="1986292" y="3550310"/>
                  </a:lnTo>
                  <a:lnTo>
                    <a:pt x="1982482" y="3554120"/>
                  </a:lnTo>
                  <a:close/>
                </a:path>
                <a:path w="1990725" h="3558540">
                  <a:moveTo>
                    <a:pt x="1990102" y="3554120"/>
                  </a:moveTo>
                  <a:lnTo>
                    <a:pt x="1982482" y="3554120"/>
                  </a:lnTo>
                  <a:lnTo>
                    <a:pt x="1990102" y="3554056"/>
                  </a:lnTo>
                  <a:close/>
                </a:path>
                <a:path w="1990725" h="3558540">
                  <a:moveTo>
                    <a:pt x="1971116" y="3557930"/>
                  </a:moveTo>
                  <a:lnTo>
                    <a:pt x="1963496" y="3557930"/>
                  </a:lnTo>
                  <a:lnTo>
                    <a:pt x="1963496" y="3550310"/>
                  </a:lnTo>
                  <a:lnTo>
                    <a:pt x="1971116" y="3550310"/>
                  </a:lnTo>
                  <a:lnTo>
                    <a:pt x="1971116" y="3557930"/>
                  </a:lnTo>
                  <a:close/>
                </a:path>
                <a:path w="1990725" h="3558540">
                  <a:moveTo>
                    <a:pt x="1955876" y="3557930"/>
                  </a:moveTo>
                  <a:lnTo>
                    <a:pt x="1948256" y="3557930"/>
                  </a:lnTo>
                  <a:lnTo>
                    <a:pt x="1948256" y="3550310"/>
                  </a:lnTo>
                  <a:lnTo>
                    <a:pt x="1955876" y="3550310"/>
                  </a:lnTo>
                  <a:lnTo>
                    <a:pt x="1955876" y="3557930"/>
                  </a:lnTo>
                  <a:close/>
                </a:path>
                <a:path w="1990725" h="3558540">
                  <a:moveTo>
                    <a:pt x="1940636" y="3557930"/>
                  </a:moveTo>
                  <a:lnTo>
                    <a:pt x="1933016" y="3557930"/>
                  </a:lnTo>
                  <a:lnTo>
                    <a:pt x="1933016" y="3550310"/>
                  </a:lnTo>
                  <a:lnTo>
                    <a:pt x="1940636" y="3550310"/>
                  </a:lnTo>
                  <a:lnTo>
                    <a:pt x="1940636" y="3557930"/>
                  </a:lnTo>
                  <a:close/>
                </a:path>
                <a:path w="1990725" h="3558540">
                  <a:moveTo>
                    <a:pt x="1925396" y="3557930"/>
                  </a:moveTo>
                  <a:lnTo>
                    <a:pt x="1917776" y="3557930"/>
                  </a:lnTo>
                  <a:lnTo>
                    <a:pt x="1917776" y="3550310"/>
                  </a:lnTo>
                  <a:lnTo>
                    <a:pt x="1925396" y="3550310"/>
                  </a:lnTo>
                  <a:lnTo>
                    <a:pt x="1925396" y="3557930"/>
                  </a:lnTo>
                  <a:close/>
                </a:path>
                <a:path w="1990725" h="3558540">
                  <a:moveTo>
                    <a:pt x="1910156" y="3557930"/>
                  </a:moveTo>
                  <a:lnTo>
                    <a:pt x="1902536" y="3557930"/>
                  </a:lnTo>
                  <a:lnTo>
                    <a:pt x="1902536" y="3550310"/>
                  </a:lnTo>
                  <a:lnTo>
                    <a:pt x="1910156" y="3550310"/>
                  </a:lnTo>
                  <a:lnTo>
                    <a:pt x="1910156" y="3557930"/>
                  </a:lnTo>
                  <a:close/>
                </a:path>
                <a:path w="1990725" h="3558540">
                  <a:moveTo>
                    <a:pt x="1894916" y="3557930"/>
                  </a:moveTo>
                  <a:lnTo>
                    <a:pt x="1887296" y="3557930"/>
                  </a:lnTo>
                  <a:lnTo>
                    <a:pt x="1887296" y="3550310"/>
                  </a:lnTo>
                  <a:lnTo>
                    <a:pt x="1894916" y="3550310"/>
                  </a:lnTo>
                  <a:lnTo>
                    <a:pt x="1894916" y="3557930"/>
                  </a:lnTo>
                  <a:close/>
                </a:path>
                <a:path w="1990725" h="3558540">
                  <a:moveTo>
                    <a:pt x="1879676" y="3557930"/>
                  </a:moveTo>
                  <a:lnTo>
                    <a:pt x="1872056" y="3557930"/>
                  </a:lnTo>
                  <a:lnTo>
                    <a:pt x="1872056" y="3550310"/>
                  </a:lnTo>
                  <a:lnTo>
                    <a:pt x="1879676" y="3550310"/>
                  </a:lnTo>
                  <a:lnTo>
                    <a:pt x="1879676" y="3557930"/>
                  </a:lnTo>
                  <a:close/>
                </a:path>
                <a:path w="1990725" h="3558540">
                  <a:moveTo>
                    <a:pt x="1864436" y="3557930"/>
                  </a:moveTo>
                  <a:lnTo>
                    <a:pt x="1856816" y="3557930"/>
                  </a:lnTo>
                  <a:lnTo>
                    <a:pt x="1856816" y="3550310"/>
                  </a:lnTo>
                  <a:lnTo>
                    <a:pt x="1864436" y="3550310"/>
                  </a:lnTo>
                  <a:lnTo>
                    <a:pt x="1864436" y="3557930"/>
                  </a:lnTo>
                  <a:close/>
                </a:path>
                <a:path w="1990725" h="3558540">
                  <a:moveTo>
                    <a:pt x="1849196" y="3557930"/>
                  </a:moveTo>
                  <a:lnTo>
                    <a:pt x="1841576" y="3557930"/>
                  </a:lnTo>
                  <a:lnTo>
                    <a:pt x="1841576" y="3550310"/>
                  </a:lnTo>
                  <a:lnTo>
                    <a:pt x="1849196" y="3550310"/>
                  </a:lnTo>
                  <a:lnTo>
                    <a:pt x="1849196" y="3557930"/>
                  </a:lnTo>
                  <a:close/>
                </a:path>
                <a:path w="1990725" h="3558540">
                  <a:moveTo>
                    <a:pt x="1833956" y="3557930"/>
                  </a:moveTo>
                  <a:lnTo>
                    <a:pt x="1826336" y="3557930"/>
                  </a:lnTo>
                  <a:lnTo>
                    <a:pt x="1826336" y="3550310"/>
                  </a:lnTo>
                  <a:lnTo>
                    <a:pt x="1833956" y="3550310"/>
                  </a:lnTo>
                  <a:lnTo>
                    <a:pt x="1833956" y="3557930"/>
                  </a:lnTo>
                  <a:close/>
                </a:path>
                <a:path w="1990725" h="3558540">
                  <a:moveTo>
                    <a:pt x="1818716" y="3557930"/>
                  </a:moveTo>
                  <a:lnTo>
                    <a:pt x="1811096" y="3557930"/>
                  </a:lnTo>
                  <a:lnTo>
                    <a:pt x="1811096" y="3550310"/>
                  </a:lnTo>
                  <a:lnTo>
                    <a:pt x="1818716" y="3550310"/>
                  </a:lnTo>
                  <a:lnTo>
                    <a:pt x="1818716" y="3557930"/>
                  </a:lnTo>
                  <a:close/>
                </a:path>
                <a:path w="1990725" h="3558540">
                  <a:moveTo>
                    <a:pt x="1803476" y="3557930"/>
                  </a:moveTo>
                  <a:lnTo>
                    <a:pt x="1795856" y="3557930"/>
                  </a:lnTo>
                  <a:lnTo>
                    <a:pt x="1795856" y="3550310"/>
                  </a:lnTo>
                  <a:lnTo>
                    <a:pt x="1803476" y="3550310"/>
                  </a:lnTo>
                  <a:lnTo>
                    <a:pt x="1803476" y="3557930"/>
                  </a:lnTo>
                  <a:close/>
                </a:path>
                <a:path w="1990725" h="3558540">
                  <a:moveTo>
                    <a:pt x="1788236" y="3557930"/>
                  </a:moveTo>
                  <a:lnTo>
                    <a:pt x="1780616" y="3557930"/>
                  </a:lnTo>
                  <a:lnTo>
                    <a:pt x="1780616" y="3550310"/>
                  </a:lnTo>
                  <a:lnTo>
                    <a:pt x="1788236" y="3550310"/>
                  </a:lnTo>
                  <a:lnTo>
                    <a:pt x="1788236" y="3557930"/>
                  </a:lnTo>
                  <a:close/>
                </a:path>
                <a:path w="1990725" h="3558540">
                  <a:moveTo>
                    <a:pt x="1772996" y="3557930"/>
                  </a:moveTo>
                  <a:lnTo>
                    <a:pt x="1765376" y="3557930"/>
                  </a:lnTo>
                  <a:lnTo>
                    <a:pt x="1765376" y="3550310"/>
                  </a:lnTo>
                  <a:lnTo>
                    <a:pt x="1772996" y="3550310"/>
                  </a:lnTo>
                  <a:lnTo>
                    <a:pt x="1772996" y="3557930"/>
                  </a:lnTo>
                  <a:close/>
                </a:path>
                <a:path w="1990725" h="3558540">
                  <a:moveTo>
                    <a:pt x="1757756" y="3557930"/>
                  </a:moveTo>
                  <a:lnTo>
                    <a:pt x="1750136" y="3557930"/>
                  </a:lnTo>
                  <a:lnTo>
                    <a:pt x="1750136" y="3550310"/>
                  </a:lnTo>
                  <a:lnTo>
                    <a:pt x="1757756" y="3550310"/>
                  </a:lnTo>
                  <a:lnTo>
                    <a:pt x="1757756" y="3557930"/>
                  </a:lnTo>
                  <a:close/>
                </a:path>
                <a:path w="1990725" h="3558540">
                  <a:moveTo>
                    <a:pt x="1742516" y="3557930"/>
                  </a:moveTo>
                  <a:lnTo>
                    <a:pt x="1734896" y="3557930"/>
                  </a:lnTo>
                  <a:lnTo>
                    <a:pt x="1734896" y="3550310"/>
                  </a:lnTo>
                  <a:lnTo>
                    <a:pt x="1742516" y="3550310"/>
                  </a:lnTo>
                  <a:lnTo>
                    <a:pt x="1742516" y="3557930"/>
                  </a:lnTo>
                  <a:close/>
                </a:path>
                <a:path w="1990725" h="3558540">
                  <a:moveTo>
                    <a:pt x="1727276" y="3557930"/>
                  </a:moveTo>
                  <a:lnTo>
                    <a:pt x="1719656" y="3557930"/>
                  </a:lnTo>
                  <a:lnTo>
                    <a:pt x="1719656" y="3550310"/>
                  </a:lnTo>
                  <a:lnTo>
                    <a:pt x="1727276" y="3550310"/>
                  </a:lnTo>
                  <a:lnTo>
                    <a:pt x="1727276" y="3557930"/>
                  </a:lnTo>
                  <a:close/>
                </a:path>
                <a:path w="1990725" h="3558540">
                  <a:moveTo>
                    <a:pt x="1712036" y="3557930"/>
                  </a:moveTo>
                  <a:lnTo>
                    <a:pt x="1704416" y="3557930"/>
                  </a:lnTo>
                  <a:lnTo>
                    <a:pt x="1704416" y="3550310"/>
                  </a:lnTo>
                  <a:lnTo>
                    <a:pt x="1712036" y="3550310"/>
                  </a:lnTo>
                  <a:lnTo>
                    <a:pt x="1712036" y="3557930"/>
                  </a:lnTo>
                  <a:close/>
                </a:path>
                <a:path w="1990725" h="3558540">
                  <a:moveTo>
                    <a:pt x="1696796" y="3557930"/>
                  </a:moveTo>
                  <a:lnTo>
                    <a:pt x="1689176" y="3557930"/>
                  </a:lnTo>
                  <a:lnTo>
                    <a:pt x="1689176" y="3550310"/>
                  </a:lnTo>
                  <a:lnTo>
                    <a:pt x="1696796" y="3550310"/>
                  </a:lnTo>
                  <a:lnTo>
                    <a:pt x="1696796" y="3557930"/>
                  </a:lnTo>
                  <a:close/>
                </a:path>
                <a:path w="1990725" h="3558540">
                  <a:moveTo>
                    <a:pt x="1681556" y="3557930"/>
                  </a:moveTo>
                  <a:lnTo>
                    <a:pt x="1673936" y="3557930"/>
                  </a:lnTo>
                  <a:lnTo>
                    <a:pt x="1673936" y="3550310"/>
                  </a:lnTo>
                  <a:lnTo>
                    <a:pt x="1681556" y="3550310"/>
                  </a:lnTo>
                  <a:lnTo>
                    <a:pt x="1681556" y="3557930"/>
                  </a:lnTo>
                  <a:close/>
                </a:path>
                <a:path w="1990725" h="3558540">
                  <a:moveTo>
                    <a:pt x="1666316" y="3557930"/>
                  </a:moveTo>
                  <a:lnTo>
                    <a:pt x="1658696" y="3557930"/>
                  </a:lnTo>
                  <a:lnTo>
                    <a:pt x="1658696" y="3550310"/>
                  </a:lnTo>
                  <a:lnTo>
                    <a:pt x="1666316" y="3550310"/>
                  </a:lnTo>
                  <a:lnTo>
                    <a:pt x="1666316" y="3557930"/>
                  </a:lnTo>
                  <a:close/>
                </a:path>
                <a:path w="1990725" h="3558540">
                  <a:moveTo>
                    <a:pt x="1651076" y="3557930"/>
                  </a:moveTo>
                  <a:lnTo>
                    <a:pt x="1643456" y="3557930"/>
                  </a:lnTo>
                  <a:lnTo>
                    <a:pt x="1643456" y="3550310"/>
                  </a:lnTo>
                  <a:lnTo>
                    <a:pt x="1651076" y="3550310"/>
                  </a:lnTo>
                  <a:lnTo>
                    <a:pt x="1651076" y="3557930"/>
                  </a:lnTo>
                  <a:close/>
                </a:path>
                <a:path w="1990725" h="3558540">
                  <a:moveTo>
                    <a:pt x="1635836" y="3557930"/>
                  </a:moveTo>
                  <a:lnTo>
                    <a:pt x="1628216" y="3557930"/>
                  </a:lnTo>
                  <a:lnTo>
                    <a:pt x="1628216" y="3550310"/>
                  </a:lnTo>
                  <a:lnTo>
                    <a:pt x="1635836" y="3550310"/>
                  </a:lnTo>
                  <a:lnTo>
                    <a:pt x="1635836" y="3557930"/>
                  </a:lnTo>
                  <a:close/>
                </a:path>
                <a:path w="1990725" h="3558540">
                  <a:moveTo>
                    <a:pt x="1620596" y="3557930"/>
                  </a:moveTo>
                  <a:lnTo>
                    <a:pt x="1612976" y="3557930"/>
                  </a:lnTo>
                  <a:lnTo>
                    <a:pt x="1612976" y="3550310"/>
                  </a:lnTo>
                  <a:lnTo>
                    <a:pt x="1620596" y="3550310"/>
                  </a:lnTo>
                  <a:lnTo>
                    <a:pt x="1620596" y="3557930"/>
                  </a:lnTo>
                  <a:close/>
                </a:path>
                <a:path w="1990725" h="3558540">
                  <a:moveTo>
                    <a:pt x="1605356" y="3557930"/>
                  </a:moveTo>
                  <a:lnTo>
                    <a:pt x="1597736" y="3557930"/>
                  </a:lnTo>
                  <a:lnTo>
                    <a:pt x="1597736" y="3550310"/>
                  </a:lnTo>
                  <a:lnTo>
                    <a:pt x="1605356" y="3550310"/>
                  </a:lnTo>
                  <a:lnTo>
                    <a:pt x="1605356" y="3557930"/>
                  </a:lnTo>
                  <a:close/>
                </a:path>
                <a:path w="1990725" h="3558540">
                  <a:moveTo>
                    <a:pt x="1590116" y="3557930"/>
                  </a:moveTo>
                  <a:lnTo>
                    <a:pt x="1582496" y="3557930"/>
                  </a:lnTo>
                  <a:lnTo>
                    <a:pt x="1582496" y="3550310"/>
                  </a:lnTo>
                  <a:lnTo>
                    <a:pt x="1590116" y="3550310"/>
                  </a:lnTo>
                  <a:lnTo>
                    <a:pt x="1590116" y="3557930"/>
                  </a:lnTo>
                  <a:close/>
                </a:path>
                <a:path w="1990725" h="3558540">
                  <a:moveTo>
                    <a:pt x="1574876" y="3557930"/>
                  </a:moveTo>
                  <a:lnTo>
                    <a:pt x="1567256" y="3557930"/>
                  </a:lnTo>
                  <a:lnTo>
                    <a:pt x="1567256" y="3550310"/>
                  </a:lnTo>
                  <a:lnTo>
                    <a:pt x="1574876" y="3550310"/>
                  </a:lnTo>
                  <a:lnTo>
                    <a:pt x="1574876" y="3557930"/>
                  </a:lnTo>
                  <a:close/>
                </a:path>
                <a:path w="1990725" h="3558540">
                  <a:moveTo>
                    <a:pt x="1559636" y="3557930"/>
                  </a:moveTo>
                  <a:lnTo>
                    <a:pt x="1552016" y="3557930"/>
                  </a:lnTo>
                  <a:lnTo>
                    <a:pt x="1552016" y="3550310"/>
                  </a:lnTo>
                  <a:lnTo>
                    <a:pt x="1559636" y="3550310"/>
                  </a:lnTo>
                  <a:lnTo>
                    <a:pt x="1559636" y="3557930"/>
                  </a:lnTo>
                  <a:close/>
                </a:path>
                <a:path w="1990725" h="3558540">
                  <a:moveTo>
                    <a:pt x="1544396" y="3557930"/>
                  </a:moveTo>
                  <a:lnTo>
                    <a:pt x="1536776" y="3557930"/>
                  </a:lnTo>
                  <a:lnTo>
                    <a:pt x="1536776" y="3550310"/>
                  </a:lnTo>
                  <a:lnTo>
                    <a:pt x="1544396" y="3550310"/>
                  </a:lnTo>
                  <a:lnTo>
                    <a:pt x="1544396" y="3557930"/>
                  </a:lnTo>
                  <a:close/>
                </a:path>
                <a:path w="1990725" h="3558540">
                  <a:moveTo>
                    <a:pt x="1529156" y="3557930"/>
                  </a:moveTo>
                  <a:lnTo>
                    <a:pt x="1521536" y="3557930"/>
                  </a:lnTo>
                  <a:lnTo>
                    <a:pt x="1521536" y="3550310"/>
                  </a:lnTo>
                  <a:lnTo>
                    <a:pt x="1529156" y="3550310"/>
                  </a:lnTo>
                  <a:lnTo>
                    <a:pt x="1529156" y="3557930"/>
                  </a:lnTo>
                  <a:close/>
                </a:path>
                <a:path w="1990725" h="3558540">
                  <a:moveTo>
                    <a:pt x="1513916" y="3557930"/>
                  </a:moveTo>
                  <a:lnTo>
                    <a:pt x="1506296" y="3557930"/>
                  </a:lnTo>
                  <a:lnTo>
                    <a:pt x="1506296" y="3550310"/>
                  </a:lnTo>
                  <a:lnTo>
                    <a:pt x="1513916" y="3550310"/>
                  </a:lnTo>
                  <a:lnTo>
                    <a:pt x="1513916" y="3557930"/>
                  </a:lnTo>
                  <a:close/>
                </a:path>
                <a:path w="1990725" h="3558540">
                  <a:moveTo>
                    <a:pt x="1498676" y="3557930"/>
                  </a:moveTo>
                  <a:lnTo>
                    <a:pt x="1491056" y="3557930"/>
                  </a:lnTo>
                  <a:lnTo>
                    <a:pt x="1491056" y="3550310"/>
                  </a:lnTo>
                  <a:lnTo>
                    <a:pt x="1498676" y="3550310"/>
                  </a:lnTo>
                  <a:lnTo>
                    <a:pt x="1498676" y="3557930"/>
                  </a:lnTo>
                  <a:close/>
                </a:path>
                <a:path w="1990725" h="3558540">
                  <a:moveTo>
                    <a:pt x="1483436" y="3557930"/>
                  </a:moveTo>
                  <a:lnTo>
                    <a:pt x="1475816" y="3557930"/>
                  </a:lnTo>
                  <a:lnTo>
                    <a:pt x="1475816" y="3550310"/>
                  </a:lnTo>
                  <a:lnTo>
                    <a:pt x="1483436" y="3550310"/>
                  </a:lnTo>
                  <a:lnTo>
                    <a:pt x="1483436" y="3557930"/>
                  </a:lnTo>
                  <a:close/>
                </a:path>
                <a:path w="1990725" h="3558540">
                  <a:moveTo>
                    <a:pt x="1468196" y="3557930"/>
                  </a:moveTo>
                  <a:lnTo>
                    <a:pt x="1460576" y="3557930"/>
                  </a:lnTo>
                  <a:lnTo>
                    <a:pt x="1460576" y="3550310"/>
                  </a:lnTo>
                  <a:lnTo>
                    <a:pt x="1468196" y="3550310"/>
                  </a:lnTo>
                  <a:lnTo>
                    <a:pt x="1468196" y="3557930"/>
                  </a:lnTo>
                  <a:close/>
                </a:path>
                <a:path w="1990725" h="3558540">
                  <a:moveTo>
                    <a:pt x="1452956" y="3557930"/>
                  </a:moveTo>
                  <a:lnTo>
                    <a:pt x="1445336" y="3557930"/>
                  </a:lnTo>
                  <a:lnTo>
                    <a:pt x="1445336" y="3550310"/>
                  </a:lnTo>
                  <a:lnTo>
                    <a:pt x="1452956" y="3550310"/>
                  </a:lnTo>
                  <a:lnTo>
                    <a:pt x="1452956" y="3557930"/>
                  </a:lnTo>
                  <a:close/>
                </a:path>
                <a:path w="1990725" h="3558540">
                  <a:moveTo>
                    <a:pt x="1437716" y="3557930"/>
                  </a:moveTo>
                  <a:lnTo>
                    <a:pt x="1430096" y="3557930"/>
                  </a:lnTo>
                  <a:lnTo>
                    <a:pt x="1430096" y="3550310"/>
                  </a:lnTo>
                  <a:lnTo>
                    <a:pt x="1437716" y="3550310"/>
                  </a:lnTo>
                  <a:lnTo>
                    <a:pt x="1437716" y="3557930"/>
                  </a:lnTo>
                  <a:close/>
                </a:path>
                <a:path w="1990725" h="3558540">
                  <a:moveTo>
                    <a:pt x="1422476" y="3557930"/>
                  </a:moveTo>
                  <a:lnTo>
                    <a:pt x="1414856" y="3557930"/>
                  </a:lnTo>
                  <a:lnTo>
                    <a:pt x="1414856" y="3550310"/>
                  </a:lnTo>
                  <a:lnTo>
                    <a:pt x="1422476" y="3550310"/>
                  </a:lnTo>
                  <a:lnTo>
                    <a:pt x="1422476" y="3557930"/>
                  </a:lnTo>
                  <a:close/>
                </a:path>
                <a:path w="1990725" h="3558540">
                  <a:moveTo>
                    <a:pt x="1407236" y="3557930"/>
                  </a:moveTo>
                  <a:lnTo>
                    <a:pt x="1399616" y="3557930"/>
                  </a:lnTo>
                  <a:lnTo>
                    <a:pt x="1399616" y="3550310"/>
                  </a:lnTo>
                  <a:lnTo>
                    <a:pt x="1407236" y="3550310"/>
                  </a:lnTo>
                  <a:lnTo>
                    <a:pt x="1407236" y="3557930"/>
                  </a:lnTo>
                  <a:close/>
                </a:path>
                <a:path w="1990725" h="3558540">
                  <a:moveTo>
                    <a:pt x="1391996" y="3557930"/>
                  </a:moveTo>
                  <a:lnTo>
                    <a:pt x="1384376" y="3557930"/>
                  </a:lnTo>
                  <a:lnTo>
                    <a:pt x="1384376" y="3550310"/>
                  </a:lnTo>
                  <a:lnTo>
                    <a:pt x="1391996" y="3550310"/>
                  </a:lnTo>
                  <a:lnTo>
                    <a:pt x="1391996" y="3557930"/>
                  </a:lnTo>
                  <a:close/>
                </a:path>
                <a:path w="1990725" h="3558540">
                  <a:moveTo>
                    <a:pt x="1376756" y="3557930"/>
                  </a:moveTo>
                  <a:lnTo>
                    <a:pt x="1369136" y="3557930"/>
                  </a:lnTo>
                  <a:lnTo>
                    <a:pt x="1369136" y="3550310"/>
                  </a:lnTo>
                  <a:lnTo>
                    <a:pt x="1376756" y="3550310"/>
                  </a:lnTo>
                  <a:lnTo>
                    <a:pt x="1376756" y="3557930"/>
                  </a:lnTo>
                  <a:close/>
                </a:path>
                <a:path w="1990725" h="3558540">
                  <a:moveTo>
                    <a:pt x="1361516" y="3557930"/>
                  </a:moveTo>
                  <a:lnTo>
                    <a:pt x="1353896" y="3557930"/>
                  </a:lnTo>
                  <a:lnTo>
                    <a:pt x="1353896" y="3550310"/>
                  </a:lnTo>
                  <a:lnTo>
                    <a:pt x="1361516" y="3550310"/>
                  </a:lnTo>
                  <a:lnTo>
                    <a:pt x="1361516" y="3557930"/>
                  </a:lnTo>
                  <a:close/>
                </a:path>
                <a:path w="1990725" h="3558540">
                  <a:moveTo>
                    <a:pt x="1346276" y="3557930"/>
                  </a:moveTo>
                  <a:lnTo>
                    <a:pt x="1338656" y="3557930"/>
                  </a:lnTo>
                  <a:lnTo>
                    <a:pt x="1338656" y="3550310"/>
                  </a:lnTo>
                  <a:lnTo>
                    <a:pt x="1346276" y="3550310"/>
                  </a:lnTo>
                  <a:lnTo>
                    <a:pt x="1346276" y="3557930"/>
                  </a:lnTo>
                  <a:close/>
                </a:path>
                <a:path w="1990725" h="3558540">
                  <a:moveTo>
                    <a:pt x="1331036" y="3557930"/>
                  </a:moveTo>
                  <a:lnTo>
                    <a:pt x="1323416" y="3557930"/>
                  </a:lnTo>
                  <a:lnTo>
                    <a:pt x="1323416" y="3550310"/>
                  </a:lnTo>
                  <a:lnTo>
                    <a:pt x="1331036" y="3550310"/>
                  </a:lnTo>
                  <a:lnTo>
                    <a:pt x="1331036" y="3557930"/>
                  </a:lnTo>
                  <a:close/>
                </a:path>
                <a:path w="1990725" h="3558540">
                  <a:moveTo>
                    <a:pt x="1315796" y="3557930"/>
                  </a:moveTo>
                  <a:lnTo>
                    <a:pt x="1308176" y="3557930"/>
                  </a:lnTo>
                  <a:lnTo>
                    <a:pt x="1308176" y="3550310"/>
                  </a:lnTo>
                  <a:lnTo>
                    <a:pt x="1315796" y="3550310"/>
                  </a:lnTo>
                  <a:lnTo>
                    <a:pt x="1315796" y="3557930"/>
                  </a:lnTo>
                  <a:close/>
                </a:path>
                <a:path w="1990725" h="3558540">
                  <a:moveTo>
                    <a:pt x="1300556" y="3557930"/>
                  </a:moveTo>
                  <a:lnTo>
                    <a:pt x="1292936" y="3557930"/>
                  </a:lnTo>
                  <a:lnTo>
                    <a:pt x="1292936" y="3550310"/>
                  </a:lnTo>
                  <a:lnTo>
                    <a:pt x="1300556" y="3550310"/>
                  </a:lnTo>
                  <a:lnTo>
                    <a:pt x="1300556" y="3557930"/>
                  </a:lnTo>
                  <a:close/>
                </a:path>
                <a:path w="1990725" h="3558540">
                  <a:moveTo>
                    <a:pt x="1285316" y="3557930"/>
                  </a:moveTo>
                  <a:lnTo>
                    <a:pt x="1277696" y="3557930"/>
                  </a:lnTo>
                  <a:lnTo>
                    <a:pt x="1277696" y="3550310"/>
                  </a:lnTo>
                  <a:lnTo>
                    <a:pt x="1285316" y="3550310"/>
                  </a:lnTo>
                  <a:lnTo>
                    <a:pt x="1285316" y="3557930"/>
                  </a:lnTo>
                  <a:close/>
                </a:path>
                <a:path w="1990725" h="3558540">
                  <a:moveTo>
                    <a:pt x="1270076" y="3557930"/>
                  </a:moveTo>
                  <a:lnTo>
                    <a:pt x="1262456" y="3557930"/>
                  </a:lnTo>
                  <a:lnTo>
                    <a:pt x="1262456" y="3550310"/>
                  </a:lnTo>
                  <a:lnTo>
                    <a:pt x="1270076" y="3550310"/>
                  </a:lnTo>
                  <a:lnTo>
                    <a:pt x="1270076" y="3557930"/>
                  </a:lnTo>
                  <a:close/>
                </a:path>
                <a:path w="1990725" h="3558540">
                  <a:moveTo>
                    <a:pt x="1254836" y="3557930"/>
                  </a:moveTo>
                  <a:lnTo>
                    <a:pt x="1247216" y="3557930"/>
                  </a:lnTo>
                  <a:lnTo>
                    <a:pt x="1247216" y="3550310"/>
                  </a:lnTo>
                  <a:lnTo>
                    <a:pt x="1254836" y="3550310"/>
                  </a:lnTo>
                  <a:lnTo>
                    <a:pt x="1254836" y="3557930"/>
                  </a:lnTo>
                  <a:close/>
                </a:path>
                <a:path w="1990725" h="3558540">
                  <a:moveTo>
                    <a:pt x="1239596" y="3557930"/>
                  </a:moveTo>
                  <a:lnTo>
                    <a:pt x="1231976" y="3557930"/>
                  </a:lnTo>
                  <a:lnTo>
                    <a:pt x="1231976" y="3550310"/>
                  </a:lnTo>
                  <a:lnTo>
                    <a:pt x="1239596" y="3550310"/>
                  </a:lnTo>
                  <a:lnTo>
                    <a:pt x="1239596" y="3557930"/>
                  </a:lnTo>
                  <a:close/>
                </a:path>
                <a:path w="1990725" h="3558540">
                  <a:moveTo>
                    <a:pt x="1224356" y="3557930"/>
                  </a:moveTo>
                  <a:lnTo>
                    <a:pt x="1216736" y="3557930"/>
                  </a:lnTo>
                  <a:lnTo>
                    <a:pt x="1216736" y="3550310"/>
                  </a:lnTo>
                  <a:lnTo>
                    <a:pt x="1224356" y="3550310"/>
                  </a:lnTo>
                  <a:lnTo>
                    <a:pt x="1224356" y="3557930"/>
                  </a:lnTo>
                  <a:close/>
                </a:path>
                <a:path w="1990725" h="3558540">
                  <a:moveTo>
                    <a:pt x="1209116" y="3557930"/>
                  </a:moveTo>
                  <a:lnTo>
                    <a:pt x="1201496" y="3557930"/>
                  </a:lnTo>
                  <a:lnTo>
                    <a:pt x="1201496" y="3550310"/>
                  </a:lnTo>
                  <a:lnTo>
                    <a:pt x="1209116" y="3550310"/>
                  </a:lnTo>
                  <a:lnTo>
                    <a:pt x="1209116" y="3557930"/>
                  </a:lnTo>
                  <a:close/>
                </a:path>
                <a:path w="1990725" h="3558540">
                  <a:moveTo>
                    <a:pt x="1193876" y="3557930"/>
                  </a:moveTo>
                  <a:lnTo>
                    <a:pt x="1186256" y="3557930"/>
                  </a:lnTo>
                  <a:lnTo>
                    <a:pt x="1186256" y="3550310"/>
                  </a:lnTo>
                  <a:lnTo>
                    <a:pt x="1193876" y="3550310"/>
                  </a:lnTo>
                  <a:lnTo>
                    <a:pt x="1193876" y="3557930"/>
                  </a:lnTo>
                  <a:close/>
                </a:path>
                <a:path w="1990725" h="3558540">
                  <a:moveTo>
                    <a:pt x="1178636" y="3557930"/>
                  </a:moveTo>
                  <a:lnTo>
                    <a:pt x="1171016" y="3557930"/>
                  </a:lnTo>
                  <a:lnTo>
                    <a:pt x="1171016" y="3550310"/>
                  </a:lnTo>
                  <a:lnTo>
                    <a:pt x="1178636" y="3550310"/>
                  </a:lnTo>
                  <a:lnTo>
                    <a:pt x="1178636" y="3557930"/>
                  </a:lnTo>
                  <a:close/>
                </a:path>
                <a:path w="1990725" h="3558540">
                  <a:moveTo>
                    <a:pt x="1163396" y="3557930"/>
                  </a:moveTo>
                  <a:lnTo>
                    <a:pt x="1155776" y="3557930"/>
                  </a:lnTo>
                  <a:lnTo>
                    <a:pt x="1155776" y="3550310"/>
                  </a:lnTo>
                  <a:lnTo>
                    <a:pt x="1163396" y="3550310"/>
                  </a:lnTo>
                  <a:lnTo>
                    <a:pt x="1163396" y="3557930"/>
                  </a:lnTo>
                  <a:close/>
                </a:path>
                <a:path w="1990725" h="3558540">
                  <a:moveTo>
                    <a:pt x="1148156" y="3557930"/>
                  </a:moveTo>
                  <a:lnTo>
                    <a:pt x="1140536" y="3557930"/>
                  </a:lnTo>
                  <a:lnTo>
                    <a:pt x="1140536" y="3550310"/>
                  </a:lnTo>
                  <a:lnTo>
                    <a:pt x="1148156" y="3550310"/>
                  </a:lnTo>
                  <a:lnTo>
                    <a:pt x="1148156" y="3557930"/>
                  </a:lnTo>
                  <a:close/>
                </a:path>
                <a:path w="1990725" h="3558540">
                  <a:moveTo>
                    <a:pt x="1132916" y="3557930"/>
                  </a:moveTo>
                  <a:lnTo>
                    <a:pt x="1125296" y="3557930"/>
                  </a:lnTo>
                  <a:lnTo>
                    <a:pt x="1125296" y="3550310"/>
                  </a:lnTo>
                  <a:lnTo>
                    <a:pt x="1132916" y="3550310"/>
                  </a:lnTo>
                  <a:lnTo>
                    <a:pt x="1132916" y="3557930"/>
                  </a:lnTo>
                  <a:close/>
                </a:path>
                <a:path w="1990725" h="3558540">
                  <a:moveTo>
                    <a:pt x="1117676" y="3557930"/>
                  </a:moveTo>
                  <a:lnTo>
                    <a:pt x="1110056" y="3557930"/>
                  </a:lnTo>
                  <a:lnTo>
                    <a:pt x="1110056" y="3550310"/>
                  </a:lnTo>
                  <a:lnTo>
                    <a:pt x="1117676" y="3550310"/>
                  </a:lnTo>
                  <a:lnTo>
                    <a:pt x="1117676" y="3557930"/>
                  </a:lnTo>
                  <a:close/>
                </a:path>
                <a:path w="1990725" h="3558540">
                  <a:moveTo>
                    <a:pt x="1102436" y="3557930"/>
                  </a:moveTo>
                  <a:lnTo>
                    <a:pt x="1094816" y="3557930"/>
                  </a:lnTo>
                  <a:lnTo>
                    <a:pt x="1094816" y="3550310"/>
                  </a:lnTo>
                  <a:lnTo>
                    <a:pt x="1102436" y="3550310"/>
                  </a:lnTo>
                  <a:lnTo>
                    <a:pt x="1102436" y="3557930"/>
                  </a:lnTo>
                  <a:close/>
                </a:path>
                <a:path w="1990725" h="3558540">
                  <a:moveTo>
                    <a:pt x="1087196" y="3557930"/>
                  </a:moveTo>
                  <a:lnTo>
                    <a:pt x="1079576" y="3557930"/>
                  </a:lnTo>
                  <a:lnTo>
                    <a:pt x="1079576" y="3550310"/>
                  </a:lnTo>
                  <a:lnTo>
                    <a:pt x="1087196" y="3550310"/>
                  </a:lnTo>
                  <a:lnTo>
                    <a:pt x="1087196" y="3557930"/>
                  </a:lnTo>
                  <a:close/>
                </a:path>
                <a:path w="1990725" h="3558540">
                  <a:moveTo>
                    <a:pt x="1071956" y="3557930"/>
                  </a:moveTo>
                  <a:lnTo>
                    <a:pt x="1064336" y="3557930"/>
                  </a:lnTo>
                  <a:lnTo>
                    <a:pt x="1064336" y="3550310"/>
                  </a:lnTo>
                  <a:lnTo>
                    <a:pt x="1071956" y="3550310"/>
                  </a:lnTo>
                  <a:lnTo>
                    <a:pt x="1071956" y="3557930"/>
                  </a:lnTo>
                  <a:close/>
                </a:path>
                <a:path w="1990725" h="3558540">
                  <a:moveTo>
                    <a:pt x="1056716" y="3557930"/>
                  </a:moveTo>
                  <a:lnTo>
                    <a:pt x="1049096" y="3557930"/>
                  </a:lnTo>
                  <a:lnTo>
                    <a:pt x="1049096" y="3550310"/>
                  </a:lnTo>
                  <a:lnTo>
                    <a:pt x="1056716" y="3550310"/>
                  </a:lnTo>
                  <a:lnTo>
                    <a:pt x="1056716" y="3557930"/>
                  </a:lnTo>
                  <a:close/>
                </a:path>
                <a:path w="1990725" h="3558540">
                  <a:moveTo>
                    <a:pt x="1041476" y="3557930"/>
                  </a:moveTo>
                  <a:lnTo>
                    <a:pt x="1033856" y="3557930"/>
                  </a:lnTo>
                  <a:lnTo>
                    <a:pt x="1033856" y="3550310"/>
                  </a:lnTo>
                  <a:lnTo>
                    <a:pt x="1041476" y="3550310"/>
                  </a:lnTo>
                  <a:lnTo>
                    <a:pt x="1041476" y="3557930"/>
                  </a:lnTo>
                  <a:close/>
                </a:path>
                <a:path w="1990725" h="3558540">
                  <a:moveTo>
                    <a:pt x="1026236" y="3557930"/>
                  </a:moveTo>
                  <a:lnTo>
                    <a:pt x="1018616" y="3557930"/>
                  </a:lnTo>
                  <a:lnTo>
                    <a:pt x="1018616" y="3550310"/>
                  </a:lnTo>
                  <a:lnTo>
                    <a:pt x="1026236" y="3550310"/>
                  </a:lnTo>
                  <a:lnTo>
                    <a:pt x="1026236" y="3557930"/>
                  </a:lnTo>
                  <a:close/>
                </a:path>
                <a:path w="1990725" h="3558540">
                  <a:moveTo>
                    <a:pt x="1010996" y="3557930"/>
                  </a:moveTo>
                  <a:lnTo>
                    <a:pt x="1003376" y="3557930"/>
                  </a:lnTo>
                  <a:lnTo>
                    <a:pt x="1003376" y="3550310"/>
                  </a:lnTo>
                  <a:lnTo>
                    <a:pt x="1010996" y="3550310"/>
                  </a:lnTo>
                  <a:lnTo>
                    <a:pt x="1010996" y="3557930"/>
                  </a:lnTo>
                  <a:close/>
                </a:path>
                <a:path w="1990725" h="3558540">
                  <a:moveTo>
                    <a:pt x="995756" y="3557930"/>
                  </a:moveTo>
                  <a:lnTo>
                    <a:pt x="988136" y="3557930"/>
                  </a:lnTo>
                  <a:lnTo>
                    <a:pt x="988136" y="3550310"/>
                  </a:lnTo>
                  <a:lnTo>
                    <a:pt x="995756" y="3550310"/>
                  </a:lnTo>
                  <a:lnTo>
                    <a:pt x="995756" y="3557930"/>
                  </a:lnTo>
                  <a:close/>
                </a:path>
                <a:path w="1990725" h="3558540">
                  <a:moveTo>
                    <a:pt x="980516" y="3557930"/>
                  </a:moveTo>
                  <a:lnTo>
                    <a:pt x="972896" y="3557930"/>
                  </a:lnTo>
                  <a:lnTo>
                    <a:pt x="972896" y="3550310"/>
                  </a:lnTo>
                  <a:lnTo>
                    <a:pt x="980516" y="3550310"/>
                  </a:lnTo>
                  <a:lnTo>
                    <a:pt x="980516" y="3557930"/>
                  </a:lnTo>
                  <a:close/>
                </a:path>
                <a:path w="1990725" h="3558540">
                  <a:moveTo>
                    <a:pt x="965276" y="3557930"/>
                  </a:moveTo>
                  <a:lnTo>
                    <a:pt x="957656" y="3557930"/>
                  </a:lnTo>
                  <a:lnTo>
                    <a:pt x="957656" y="3550310"/>
                  </a:lnTo>
                  <a:lnTo>
                    <a:pt x="965276" y="3550310"/>
                  </a:lnTo>
                  <a:lnTo>
                    <a:pt x="965276" y="3557930"/>
                  </a:lnTo>
                  <a:close/>
                </a:path>
                <a:path w="1990725" h="3558540">
                  <a:moveTo>
                    <a:pt x="950036" y="3557930"/>
                  </a:moveTo>
                  <a:lnTo>
                    <a:pt x="942416" y="3557930"/>
                  </a:lnTo>
                  <a:lnTo>
                    <a:pt x="942416" y="3550310"/>
                  </a:lnTo>
                  <a:lnTo>
                    <a:pt x="950036" y="3550310"/>
                  </a:lnTo>
                  <a:lnTo>
                    <a:pt x="950036" y="3557930"/>
                  </a:lnTo>
                  <a:close/>
                </a:path>
                <a:path w="1990725" h="3558540">
                  <a:moveTo>
                    <a:pt x="934796" y="3557930"/>
                  </a:moveTo>
                  <a:lnTo>
                    <a:pt x="927176" y="3557930"/>
                  </a:lnTo>
                  <a:lnTo>
                    <a:pt x="927176" y="3550310"/>
                  </a:lnTo>
                  <a:lnTo>
                    <a:pt x="934796" y="3550310"/>
                  </a:lnTo>
                  <a:lnTo>
                    <a:pt x="934796" y="3557930"/>
                  </a:lnTo>
                  <a:close/>
                </a:path>
                <a:path w="1990725" h="3558540">
                  <a:moveTo>
                    <a:pt x="919556" y="3557930"/>
                  </a:moveTo>
                  <a:lnTo>
                    <a:pt x="911936" y="3557930"/>
                  </a:lnTo>
                  <a:lnTo>
                    <a:pt x="911936" y="3550310"/>
                  </a:lnTo>
                  <a:lnTo>
                    <a:pt x="919556" y="3550310"/>
                  </a:lnTo>
                  <a:lnTo>
                    <a:pt x="919556" y="3557930"/>
                  </a:lnTo>
                  <a:close/>
                </a:path>
                <a:path w="1990725" h="3558540">
                  <a:moveTo>
                    <a:pt x="904316" y="3557930"/>
                  </a:moveTo>
                  <a:lnTo>
                    <a:pt x="896696" y="3557930"/>
                  </a:lnTo>
                  <a:lnTo>
                    <a:pt x="896696" y="3550310"/>
                  </a:lnTo>
                  <a:lnTo>
                    <a:pt x="904316" y="3550310"/>
                  </a:lnTo>
                  <a:lnTo>
                    <a:pt x="904316" y="3557930"/>
                  </a:lnTo>
                  <a:close/>
                </a:path>
                <a:path w="1990725" h="3558540">
                  <a:moveTo>
                    <a:pt x="889076" y="3557930"/>
                  </a:moveTo>
                  <a:lnTo>
                    <a:pt x="881456" y="3557930"/>
                  </a:lnTo>
                  <a:lnTo>
                    <a:pt x="881456" y="3550310"/>
                  </a:lnTo>
                  <a:lnTo>
                    <a:pt x="889076" y="3550310"/>
                  </a:lnTo>
                  <a:lnTo>
                    <a:pt x="889076" y="3557930"/>
                  </a:lnTo>
                  <a:close/>
                </a:path>
                <a:path w="1990725" h="3558540">
                  <a:moveTo>
                    <a:pt x="873836" y="3557930"/>
                  </a:moveTo>
                  <a:lnTo>
                    <a:pt x="866216" y="3557930"/>
                  </a:lnTo>
                  <a:lnTo>
                    <a:pt x="866216" y="3550310"/>
                  </a:lnTo>
                  <a:lnTo>
                    <a:pt x="873836" y="3550310"/>
                  </a:lnTo>
                  <a:lnTo>
                    <a:pt x="873836" y="3557930"/>
                  </a:lnTo>
                  <a:close/>
                </a:path>
                <a:path w="1990725" h="3558540">
                  <a:moveTo>
                    <a:pt x="858596" y="3557930"/>
                  </a:moveTo>
                  <a:lnTo>
                    <a:pt x="850976" y="3557930"/>
                  </a:lnTo>
                  <a:lnTo>
                    <a:pt x="850976" y="3550310"/>
                  </a:lnTo>
                  <a:lnTo>
                    <a:pt x="858596" y="3550310"/>
                  </a:lnTo>
                  <a:lnTo>
                    <a:pt x="858596" y="3557930"/>
                  </a:lnTo>
                  <a:close/>
                </a:path>
                <a:path w="1990725" h="3558540">
                  <a:moveTo>
                    <a:pt x="843356" y="3557930"/>
                  </a:moveTo>
                  <a:lnTo>
                    <a:pt x="835736" y="3557930"/>
                  </a:lnTo>
                  <a:lnTo>
                    <a:pt x="835736" y="3550310"/>
                  </a:lnTo>
                  <a:lnTo>
                    <a:pt x="843356" y="3550310"/>
                  </a:lnTo>
                  <a:lnTo>
                    <a:pt x="843356" y="3557930"/>
                  </a:lnTo>
                  <a:close/>
                </a:path>
                <a:path w="1990725" h="3558540">
                  <a:moveTo>
                    <a:pt x="828116" y="3557930"/>
                  </a:moveTo>
                  <a:lnTo>
                    <a:pt x="820496" y="3557930"/>
                  </a:lnTo>
                  <a:lnTo>
                    <a:pt x="820496" y="3550310"/>
                  </a:lnTo>
                  <a:lnTo>
                    <a:pt x="828116" y="3550310"/>
                  </a:lnTo>
                  <a:lnTo>
                    <a:pt x="828116" y="3557930"/>
                  </a:lnTo>
                  <a:close/>
                </a:path>
                <a:path w="1990725" h="3558540">
                  <a:moveTo>
                    <a:pt x="812876" y="3557930"/>
                  </a:moveTo>
                  <a:lnTo>
                    <a:pt x="805256" y="3557930"/>
                  </a:lnTo>
                  <a:lnTo>
                    <a:pt x="805256" y="3550310"/>
                  </a:lnTo>
                  <a:lnTo>
                    <a:pt x="812876" y="3550310"/>
                  </a:lnTo>
                  <a:lnTo>
                    <a:pt x="812876" y="3557930"/>
                  </a:lnTo>
                  <a:close/>
                </a:path>
                <a:path w="1990725" h="3558540">
                  <a:moveTo>
                    <a:pt x="797636" y="3557930"/>
                  </a:moveTo>
                  <a:lnTo>
                    <a:pt x="790016" y="3557930"/>
                  </a:lnTo>
                  <a:lnTo>
                    <a:pt x="790016" y="3550310"/>
                  </a:lnTo>
                  <a:lnTo>
                    <a:pt x="797636" y="3550310"/>
                  </a:lnTo>
                  <a:lnTo>
                    <a:pt x="797636" y="3557930"/>
                  </a:lnTo>
                  <a:close/>
                </a:path>
                <a:path w="1990725" h="3558540">
                  <a:moveTo>
                    <a:pt x="782396" y="3557930"/>
                  </a:moveTo>
                  <a:lnTo>
                    <a:pt x="774776" y="3557930"/>
                  </a:lnTo>
                  <a:lnTo>
                    <a:pt x="774776" y="3550310"/>
                  </a:lnTo>
                  <a:lnTo>
                    <a:pt x="782396" y="3550310"/>
                  </a:lnTo>
                  <a:lnTo>
                    <a:pt x="782396" y="3557930"/>
                  </a:lnTo>
                  <a:close/>
                </a:path>
                <a:path w="1990725" h="3558540">
                  <a:moveTo>
                    <a:pt x="767156" y="3557930"/>
                  </a:moveTo>
                  <a:lnTo>
                    <a:pt x="759536" y="3557930"/>
                  </a:lnTo>
                  <a:lnTo>
                    <a:pt x="759536" y="3550310"/>
                  </a:lnTo>
                  <a:lnTo>
                    <a:pt x="767156" y="3550310"/>
                  </a:lnTo>
                  <a:lnTo>
                    <a:pt x="767156" y="3557930"/>
                  </a:lnTo>
                  <a:close/>
                </a:path>
                <a:path w="1990725" h="3558540">
                  <a:moveTo>
                    <a:pt x="751916" y="3557930"/>
                  </a:moveTo>
                  <a:lnTo>
                    <a:pt x="744296" y="3557930"/>
                  </a:lnTo>
                  <a:lnTo>
                    <a:pt x="744296" y="3550310"/>
                  </a:lnTo>
                  <a:lnTo>
                    <a:pt x="751916" y="3550310"/>
                  </a:lnTo>
                  <a:lnTo>
                    <a:pt x="751916" y="3557930"/>
                  </a:lnTo>
                  <a:close/>
                </a:path>
                <a:path w="1990725" h="3558540">
                  <a:moveTo>
                    <a:pt x="736676" y="3557930"/>
                  </a:moveTo>
                  <a:lnTo>
                    <a:pt x="729056" y="3557930"/>
                  </a:lnTo>
                  <a:lnTo>
                    <a:pt x="729056" y="3550310"/>
                  </a:lnTo>
                  <a:lnTo>
                    <a:pt x="736676" y="3550310"/>
                  </a:lnTo>
                  <a:lnTo>
                    <a:pt x="736676" y="3557930"/>
                  </a:lnTo>
                  <a:close/>
                </a:path>
                <a:path w="1990725" h="3558540">
                  <a:moveTo>
                    <a:pt x="721436" y="3557930"/>
                  </a:moveTo>
                  <a:lnTo>
                    <a:pt x="713816" y="3557930"/>
                  </a:lnTo>
                  <a:lnTo>
                    <a:pt x="713816" y="3550310"/>
                  </a:lnTo>
                  <a:lnTo>
                    <a:pt x="721436" y="3550310"/>
                  </a:lnTo>
                  <a:lnTo>
                    <a:pt x="721436" y="3557930"/>
                  </a:lnTo>
                  <a:close/>
                </a:path>
                <a:path w="1990725" h="3558540">
                  <a:moveTo>
                    <a:pt x="706196" y="3557930"/>
                  </a:moveTo>
                  <a:lnTo>
                    <a:pt x="698576" y="3557930"/>
                  </a:lnTo>
                  <a:lnTo>
                    <a:pt x="698576" y="3550310"/>
                  </a:lnTo>
                  <a:lnTo>
                    <a:pt x="706196" y="3550310"/>
                  </a:lnTo>
                  <a:lnTo>
                    <a:pt x="706196" y="3557930"/>
                  </a:lnTo>
                  <a:close/>
                </a:path>
                <a:path w="1990725" h="3558540">
                  <a:moveTo>
                    <a:pt x="690956" y="3557930"/>
                  </a:moveTo>
                  <a:lnTo>
                    <a:pt x="683336" y="3557930"/>
                  </a:lnTo>
                  <a:lnTo>
                    <a:pt x="683336" y="3550310"/>
                  </a:lnTo>
                  <a:lnTo>
                    <a:pt x="690956" y="3550310"/>
                  </a:lnTo>
                  <a:lnTo>
                    <a:pt x="690956" y="3557930"/>
                  </a:lnTo>
                  <a:close/>
                </a:path>
                <a:path w="1990725" h="3558540">
                  <a:moveTo>
                    <a:pt x="675716" y="3557930"/>
                  </a:moveTo>
                  <a:lnTo>
                    <a:pt x="668096" y="3557930"/>
                  </a:lnTo>
                  <a:lnTo>
                    <a:pt x="668096" y="3550310"/>
                  </a:lnTo>
                  <a:lnTo>
                    <a:pt x="675716" y="3550310"/>
                  </a:lnTo>
                  <a:lnTo>
                    <a:pt x="675716" y="3557930"/>
                  </a:lnTo>
                  <a:close/>
                </a:path>
                <a:path w="1990725" h="3558540">
                  <a:moveTo>
                    <a:pt x="660476" y="3557930"/>
                  </a:moveTo>
                  <a:lnTo>
                    <a:pt x="652856" y="3557930"/>
                  </a:lnTo>
                  <a:lnTo>
                    <a:pt x="652856" y="3550310"/>
                  </a:lnTo>
                  <a:lnTo>
                    <a:pt x="660476" y="3550310"/>
                  </a:lnTo>
                  <a:lnTo>
                    <a:pt x="660476" y="3557930"/>
                  </a:lnTo>
                  <a:close/>
                </a:path>
                <a:path w="1990725" h="3558540">
                  <a:moveTo>
                    <a:pt x="645236" y="3557930"/>
                  </a:moveTo>
                  <a:lnTo>
                    <a:pt x="637616" y="3557930"/>
                  </a:lnTo>
                  <a:lnTo>
                    <a:pt x="637616" y="3550310"/>
                  </a:lnTo>
                  <a:lnTo>
                    <a:pt x="645236" y="3550310"/>
                  </a:lnTo>
                  <a:lnTo>
                    <a:pt x="645236" y="3557930"/>
                  </a:lnTo>
                  <a:close/>
                </a:path>
                <a:path w="1990725" h="3558540">
                  <a:moveTo>
                    <a:pt x="629996" y="3557930"/>
                  </a:moveTo>
                  <a:lnTo>
                    <a:pt x="622376" y="3557930"/>
                  </a:lnTo>
                  <a:lnTo>
                    <a:pt x="622376" y="3550310"/>
                  </a:lnTo>
                  <a:lnTo>
                    <a:pt x="629996" y="3550310"/>
                  </a:lnTo>
                  <a:lnTo>
                    <a:pt x="629996" y="3557930"/>
                  </a:lnTo>
                  <a:close/>
                </a:path>
                <a:path w="1990725" h="3558540">
                  <a:moveTo>
                    <a:pt x="614756" y="3557930"/>
                  </a:moveTo>
                  <a:lnTo>
                    <a:pt x="607136" y="3557930"/>
                  </a:lnTo>
                  <a:lnTo>
                    <a:pt x="607136" y="3550310"/>
                  </a:lnTo>
                  <a:lnTo>
                    <a:pt x="614756" y="3550310"/>
                  </a:lnTo>
                  <a:lnTo>
                    <a:pt x="614756" y="3557930"/>
                  </a:lnTo>
                  <a:close/>
                </a:path>
                <a:path w="1990725" h="3558540">
                  <a:moveTo>
                    <a:pt x="599516" y="3557930"/>
                  </a:moveTo>
                  <a:lnTo>
                    <a:pt x="591896" y="3557930"/>
                  </a:lnTo>
                  <a:lnTo>
                    <a:pt x="591896" y="3550310"/>
                  </a:lnTo>
                  <a:lnTo>
                    <a:pt x="599516" y="3550310"/>
                  </a:lnTo>
                  <a:lnTo>
                    <a:pt x="599516" y="3557930"/>
                  </a:lnTo>
                  <a:close/>
                </a:path>
                <a:path w="1990725" h="3558540">
                  <a:moveTo>
                    <a:pt x="584276" y="3557930"/>
                  </a:moveTo>
                  <a:lnTo>
                    <a:pt x="576656" y="3557930"/>
                  </a:lnTo>
                  <a:lnTo>
                    <a:pt x="576656" y="3550310"/>
                  </a:lnTo>
                  <a:lnTo>
                    <a:pt x="584276" y="3550310"/>
                  </a:lnTo>
                  <a:lnTo>
                    <a:pt x="584276" y="3557930"/>
                  </a:lnTo>
                  <a:close/>
                </a:path>
                <a:path w="1990725" h="3558540">
                  <a:moveTo>
                    <a:pt x="569036" y="3557930"/>
                  </a:moveTo>
                  <a:lnTo>
                    <a:pt x="561416" y="3557930"/>
                  </a:lnTo>
                  <a:lnTo>
                    <a:pt x="561416" y="3550310"/>
                  </a:lnTo>
                  <a:lnTo>
                    <a:pt x="569036" y="3550310"/>
                  </a:lnTo>
                  <a:lnTo>
                    <a:pt x="569036" y="3557930"/>
                  </a:lnTo>
                  <a:close/>
                </a:path>
                <a:path w="1990725" h="3558540">
                  <a:moveTo>
                    <a:pt x="553796" y="3557930"/>
                  </a:moveTo>
                  <a:lnTo>
                    <a:pt x="546176" y="3557930"/>
                  </a:lnTo>
                  <a:lnTo>
                    <a:pt x="546176" y="3550310"/>
                  </a:lnTo>
                  <a:lnTo>
                    <a:pt x="553796" y="3550310"/>
                  </a:lnTo>
                  <a:lnTo>
                    <a:pt x="553796" y="3557930"/>
                  </a:lnTo>
                  <a:close/>
                </a:path>
                <a:path w="1990725" h="3558540">
                  <a:moveTo>
                    <a:pt x="538556" y="3557930"/>
                  </a:moveTo>
                  <a:lnTo>
                    <a:pt x="530936" y="3557930"/>
                  </a:lnTo>
                  <a:lnTo>
                    <a:pt x="530936" y="3550310"/>
                  </a:lnTo>
                  <a:lnTo>
                    <a:pt x="538556" y="3550310"/>
                  </a:lnTo>
                  <a:lnTo>
                    <a:pt x="538556" y="3557930"/>
                  </a:lnTo>
                  <a:close/>
                </a:path>
                <a:path w="1990725" h="3558540">
                  <a:moveTo>
                    <a:pt x="523316" y="3557930"/>
                  </a:moveTo>
                  <a:lnTo>
                    <a:pt x="515696" y="3557930"/>
                  </a:lnTo>
                  <a:lnTo>
                    <a:pt x="515696" y="3550310"/>
                  </a:lnTo>
                  <a:lnTo>
                    <a:pt x="523316" y="3550310"/>
                  </a:lnTo>
                  <a:lnTo>
                    <a:pt x="523316" y="3557930"/>
                  </a:lnTo>
                  <a:close/>
                </a:path>
                <a:path w="1990725" h="3558540">
                  <a:moveTo>
                    <a:pt x="508076" y="3557930"/>
                  </a:moveTo>
                  <a:lnTo>
                    <a:pt x="500456" y="3557930"/>
                  </a:lnTo>
                  <a:lnTo>
                    <a:pt x="500456" y="3550310"/>
                  </a:lnTo>
                  <a:lnTo>
                    <a:pt x="508076" y="3550310"/>
                  </a:lnTo>
                  <a:lnTo>
                    <a:pt x="508076" y="3557930"/>
                  </a:lnTo>
                  <a:close/>
                </a:path>
                <a:path w="1990725" h="3558540">
                  <a:moveTo>
                    <a:pt x="492836" y="3557930"/>
                  </a:moveTo>
                  <a:lnTo>
                    <a:pt x="485216" y="3557930"/>
                  </a:lnTo>
                  <a:lnTo>
                    <a:pt x="485216" y="3550310"/>
                  </a:lnTo>
                  <a:lnTo>
                    <a:pt x="492836" y="3550310"/>
                  </a:lnTo>
                  <a:lnTo>
                    <a:pt x="492836" y="3557930"/>
                  </a:lnTo>
                  <a:close/>
                </a:path>
                <a:path w="1990725" h="3558540">
                  <a:moveTo>
                    <a:pt x="477596" y="3557930"/>
                  </a:moveTo>
                  <a:lnTo>
                    <a:pt x="469976" y="3557930"/>
                  </a:lnTo>
                  <a:lnTo>
                    <a:pt x="469976" y="3550310"/>
                  </a:lnTo>
                  <a:lnTo>
                    <a:pt x="477596" y="3550310"/>
                  </a:lnTo>
                  <a:lnTo>
                    <a:pt x="477596" y="3557930"/>
                  </a:lnTo>
                  <a:close/>
                </a:path>
                <a:path w="1990725" h="3558540">
                  <a:moveTo>
                    <a:pt x="462356" y="3557930"/>
                  </a:moveTo>
                  <a:lnTo>
                    <a:pt x="454736" y="3557930"/>
                  </a:lnTo>
                  <a:lnTo>
                    <a:pt x="454736" y="3550310"/>
                  </a:lnTo>
                  <a:lnTo>
                    <a:pt x="462356" y="3550310"/>
                  </a:lnTo>
                  <a:lnTo>
                    <a:pt x="462356" y="3557930"/>
                  </a:lnTo>
                  <a:close/>
                </a:path>
                <a:path w="1990725" h="3558540">
                  <a:moveTo>
                    <a:pt x="447116" y="3557930"/>
                  </a:moveTo>
                  <a:lnTo>
                    <a:pt x="439496" y="3557930"/>
                  </a:lnTo>
                  <a:lnTo>
                    <a:pt x="439496" y="3550310"/>
                  </a:lnTo>
                  <a:lnTo>
                    <a:pt x="447116" y="3550310"/>
                  </a:lnTo>
                  <a:lnTo>
                    <a:pt x="447116" y="3557930"/>
                  </a:lnTo>
                  <a:close/>
                </a:path>
                <a:path w="1990725" h="3558540">
                  <a:moveTo>
                    <a:pt x="431876" y="3557930"/>
                  </a:moveTo>
                  <a:lnTo>
                    <a:pt x="424256" y="3557930"/>
                  </a:lnTo>
                  <a:lnTo>
                    <a:pt x="424256" y="3550310"/>
                  </a:lnTo>
                  <a:lnTo>
                    <a:pt x="431876" y="3550310"/>
                  </a:lnTo>
                  <a:lnTo>
                    <a:pt x="431876" y="3557930"/>
                  </a:lnTo>
                  <a:close/>
                </a:path>
                <a:path w="1990725" h="3558540">
                  <a:moveTo>
                    <a:pt x="416636" y="3557930"/>
                  </a:moveTo>
                  <a:lnTo>
                    <a:pt x="409016" y="3557930"/>
                  </a:lnTo>
                  <a:lnTo>
                    <a:pt x="409016" y="3550310"/>
                  </a:lnTo>
                  <a:lnTo>
                    <a:pt x="416636" y="3550310"/>
                  </a:lnTo>
                  <a:lnTo>
                    <a:pt x="416636" y="3557930"/>
                  </a:lnTo>
                  <a:close/>
                </a:path>
                <a:path w="1990725" h="3558540">
                  <a:moveTo>
                    <a:pt x="401396" y="3557930"/>
                  </a:moveTo>
                  <a:lnTo>
                    <a:pt x="393776" y="3557930"/>
                  </a:lnTo>
                  <a:lnTo>
                    <a:pt x="393776" y="3550310"/>
                  </a:lnTo>
                  <a:lnTo>
                    <a:pt x="401396" y="3550310"/>
                  </a:lnTo>
                  <a:lnTo>
                    <a:pt x="401396" y="3557930"/>
                  </a:lnTo>
                  <a:close/>
                </a:path>
                <a:path w="1990725" h="3558540">
                  <a:moveTo>
                    <a:pt x="386156" y="3557930"/>
                  </a:moveTo>
                  <a:lnTo>
                    <a:pt x="378536" y="3557930"/>
                  </a:lnTo>
                  <a:lnTo>
                    <a:pt x="378536" y="3550310"/>
                  </a:lnTo>
                  <a:lnTo>
                    <a:pt x="386156" y="3550310"/>
                  </a:lnTo>
                  <a:lnTo>
                    <a:pt x="386156" y="3557930"/>
                  </a:lnTo>
                  <a:close/>
                </a:path>
                <a:path w="1990725" h="3558540">
                  <a:moveTo>
                    <a:pt x="370916" y="3557930"/>
                  </a:moveTo>
                  <a:lnTo>
                    <a:pt x="363296" y="3557930"/>
                  </a:lnTo>
                  <a:lnTo>
                    <a:pt x="363296" y="3550310"/>
                  </a:lnTo>
                  <a:lnTo>
                    <a:pt x="370916" y="3550310"/>
                  </a:lnTo>
                  <a:lnTo>
                    <a:pt x="370916" y="3557930"/>
                  </a:lnTo>
                  <a:close/>
                </a:path>
                <a:path w="1990725" h="3558540">
                  <a:moveTo>
                    <a:pt x="355676" y="3557930"/>
                  </a:moveTo>
                  <a:lnTo>
                    <a:pt x="348056" y="3557930"/>
                  </a:lnTo>
                  <a:lnTo>
                    <a:pt x="348056" y="3550310"/>
                  </a:lnTo>
                  <a:lnTo>
                    <a:pt x="355676" y="3550310"/>
                  </a:lnTo>
                  <a:lnTo>
                    <a:pt x="355676" y="3557930"/>
                  </a:lnTo>
                  <a:close/>
                </a:path>
                <a:path w="1990725" h="3558540">
                  <a:moveTo>
                    <a:pt x="340436" y="3557930"/>
                  </a:moveTo>
                  <a:lnTo>
                    <a:pt x="332816" y="3557930"/>
                  </a:lnTo>
                  <a:lnTo>
                    <a:pt x="332816" y="3550310"/>
                  </a:lnTo>
                  <a:lnTo>
                    <a:pt x="340436" y="3550310"/>
                  </a:lnTo>
                  <a:lnTo>
                    <a:pt x="340436" y="3557930"/>
                  </a:lnTo>
                  <a:close/>
                </a:path>
                <a:path w="1990725" h="3558540">
                  <a:moveTo>
                    <a:pt x="325196" y="3557930"/>
                  </a:moveTo>
                  <a:lnTo>
                    <a:pt x="317576" y="3557930"/>
                  </a:lnTo>
                  <a:lnTo>
                    <a:pt x="317576" y="3550310"/>
                  </a:lnTo>
                  <a:lnTo>
                    <a:pt x="325196" y="3550310"/>
                  </a:lnTo>
                  <a:lnTo>
                    <a:pt x="325196" y="3557930"/>
                  </a:lnTo>
                  <a:close/>
                </a:path>
                <a:path w="1990725" h="3558540">
                  <a:moveTo>
                    <a:pt x="309956" y="3557930"/>
                  </a:moveTo>
                  <a:lnTo>
                    <a:pt x="302336" y="3557930"/>
                  </a:lnTo>
                  <a:lnTo>
                    <a:pt x="302336" y="3550310"/>
                  </a:lnTo>
                  <a:lnTo>
                    <a:pt x="309956" y="3550310"/>
                  </a:lnTo>
                  <a:lnTo>
                    <a:pt x="309956" y="3557930"/>
                  </a:lnTo>
                  <a:close/>
                </a:path>
                <a:path w="1990725" h="3558540">
                  <a:moveTo>
                    <a:pt x="294716" y="3557930"/>
                  </a:moveTo>
                  <a:lnTo>
                    <a:pt x="287096" y="3557930"/>
                  </a:lnTo>
                  <a:lnTo>
                    <a:pt x="287096" y="3550310"/>
                  </a:lnTo>
                  <a:lnTo>
                    <a:pt x="294716" y="3550310"/>
                  </a:lnTo>
                  <a:lnTo>
                    <a:pt x="294716" y="3557930"/>
                  </a:lnTo>
                  <a:close/>
                </a:path>
                <a:path w="1990725" h="3558540">
                  <a:moveTo>
                    <a:pt x="279476" y="3557930"/>
                  </a:moveTo>
                  <a:lnTo>
                    <a:pt x="271856" y="3557930"/>
                  </a:lnTo>
                  <a:lnTo>
                    <a:pt x="271856" y="3550310"/>
                  </a:lnTo>
                  <a:lnTo>
                    <a:pt x="279476" y="3550310"/>
                  </a:lnTo>
                  <a:lnTo>
                    <a:pt x="279476" y="3557930"/>
                  </a:lnTo>
                  <a:close/>
                </a:path>
                <a:path w="1990725" h="3558540">
                  <a:moveTo>
                    <a:pt x="264236" y="3557930"/>
                  </a:moveTo>
                  <a:lnTo>
                    <a:pt x="256616" y="3557930"/>
                  </a:lnTo>
                  <a:lnTo>
                    <a:pt x="256616" y="3550310"/>
                  </a:lnTo>
                  <a:lnTo>
                    <a:pt x="264236" y="3550310"/>
                  </a:lnTo>
                  <a:lnTo>
                    <a:pt x="264236" y="3557930"/>
                  </a:lnTo>
                  <a:close/>
                </a:path>
                <a:path w="1990725" h="3558540">
                  <a:moveTo>
                    <a:pt x="248996" y="3557930"/>
                  </a:moveTo>
                  <a:lnTo>
                    <a:pt x="241376" y="3557930"/>
                  </a:lnTo>
                  <a:lnTo>
                    <a:pt x="241376" y="3550310"/>
                  </a:lnTo>
                  <a:lnTo>
                    <a:pt x="248996" y="3550310"/>
                  </a:lnTo>
                  <a:lnTo>
                    <a:pt x="248996" y="3557930"/>
                  </a:lnTo>
                  <a:close/>
                </a:path>
                <a:path w="1990725" h="3558540">
                  <a:moveTo>
                    <a:pt x="233756" y="3557930"/>
                  </a:moveTo>
                  <a:lnTo>
                    <a:pt x="226136" y="3557930"/>
                  </a:lnTo>
                  <a:lnTo>
                    <a:pt x="226136" y="3550310"/>
                  </a:lnTo>
                  <a:lnTo>
                    <a:pt x="233756" y="3550310"/>
                  </a:lnTo>
                  <a:lnTo>
                    <a:pt x="233756" y="3557930"/>
                  </a:lnTo>
                  <a:close/>
                </a:path>
                <a:path w="1990725" h="3558540">
                  <a:moveTo>
                    <a:pt x="218516" y="3557930"/>
                  </a:moveTo>
                  <a:lnTo>
                    <a:pt x="210896" y="3557930"/>
                  </a:lnTo>
                  <a:lnTo>
                    <a:pt x="210896" y="3550310"/>
                  </a:lnTo>
                  <a:lnTo>
                    <a:pt x="218516" y="3550310"/>
                  </a:lnTo>
                  <a:lnTo>
                    <a:pt x="218516" y="3557930"/>
                  </a:lnTo>
                  <a:close/>
                </a:path>
                <a:path w="1990725" h="3558540">
                  <a:moveTo>
                    <a:pt x="203276" y="3557930"/>
                  </a:moveTo>
                  <a:lnTo>
                    <a:pt x="195656" y="3557930"/>
                  </a:lnTo>
                  <a:lnTo>
                    <a:pt x="195656" y="3550310"/>
                  </a:lnTo>
                  <a:lnTo>
                    <a:pt x="203276" y="3550310"/>
                  </a:lnTo>
                  <a:lnTo>
                    <a:pt x="203276" y="3557930"/>
                  </a:lnTo>
                  <a:close/>
                </a:path>
                <a:path w="1990725" h="3558540">
                  <a:moveTo>
                    <a:pt x="188036" y="3557930"/>
                  </a:moveTo>
                  <a:lnTo>
                    <a:pt x="180416" y="3557930"/>
                  </a:lnTo>
                  <a:lnTo>
                    <a:pt x="180416" y="3550310"/>
                  </a:lnTo>
                  <a:lnTo>
                    <a:pt x="188036" y="3550310"/>
                  </a:lnTo>
                  <a:lnTo>
                    <a:pt x="188036" y="3557930"/>
                  </a:lnTo>
                  <a:close/>
                </a:path>
                <a:path w="1990725" h="3558540">
                  <a:moveTo>
                    <a:pt x="172796" y="3557930"/>
                  </a:moveTo>
                  <a:lnTo>
                    <a:pt x="165176" y="3557930"/>
                  </a:lnTo>
                  <a:lnTo>
                    <a:pt x="165176" y="3550310"/>
                  </a:lnTo>
                  <a:lnTo>
                    <a:pt x="172796" y="3550310"/>
                  </a:lnTo>
                  <a:lnTo>
                    <a:pt x="172796" y="3557930"/>
                  </a:lnTo>
                  <a:close/>
                </a:path>
                <a:path w="1990725" h="3558540">
                  <a:moveTo>
                    <a:pt x="157556" y="3557930"/>
                  </a:moveTo>
                  <a:lnTo>
                    <a:pt x="149936" y="3557930"/>
                  </a:lnTo>
                  <a:lnTo>
                    <a:pt x="149936" y="3550310"/>
                  </a:lnTo>
                  <a:lnTo>
                    <a:pt x="157556" y="3550310"/>
                  </a:lnTo>
                  <a:lnTo>
                    <a:pt x="157556" y="3557930"/>
                  </a:lnTo>
                  <a:close/>
                </a:path>
                <a:path w="1990725" h="3558540">
                  <a:moveTo>
                    <a:pt x="142316" y="3557930"/>
                  </a:moveTo>
                  <a:lnTo>
                    <a:pt x="134696" y="3557930"/>
                  </a:lnTo>
                  <a:lnTo>
                    <a:pt x="134696" y="3550310"/>
                  </a:lnTo>
                  <a:lnTo>
                    <a:pt x="142316" y="3550310"/>
                  </a:lnTo>
                  <a:lnTo>
                    <a:pt x="142316" y="3557930"/>
                  </a:lnTo>
                  <a:close/>
                </a:path>
                <a:path w="1990725" h="3558540">
                  <a:moveTo>
                    <a:pt x="127076" y="3557930"/>
                  </a:moveTo>
                  <a:lnTo>
                    <a:pt x="119456" y="3557930"/>
                  </a:lnTo>
                  <a:lnTo>
                    <a:pt x="119456" y="3550310"/>
                  </a:lnTo>
                  <a:lnTo>
                    <a:pt x="127076" y="3550310"/>
                  </a:lnTo>
                  <a:lnTo>
                    <a:pt x="127076" y="3557930"/>
                  </a:lnTo>
                  <a:close/>
                </a:path>
                <a:path w="1990725" h="3558540">
                  <a:moveTo>
                    <a:pt x="111836" y="3557930"/>
                  </a:moveTo>
                  <a:lnTo>
                    <a:pt x="104216" y="3557930"/>
                  </a:lnTo>
                  <a:lnTo>
                    <a:pt x="104216" y="3550310"/>
                  </a:lnTo>
                  <a:lnTo>
                    <a:pt x="111836" y="3550310"/>
                  </a:lnTo>
                  <a:lnTo>
                    <a:pt x="111836" y="3557930"/>
                  </a:lnTo>
                  <a:close/>
                </a:path>
                <a:path w="1990725" h="3558540">
                  <a:moveTo>
                    <a:pt x="96596" y="3557930"/>
                  </a:moveTo>
                  <a:lnTo>
                    <a:pt x="88976" y="3557930"/>
                  </a:lnTo>
                  <a:lnTo>
                    <a:pt x="88976" y="3550310"/>
                  </a:lnTo>
                  <a:lnTo>
                    <a:pt x="96596" y="3550310"/>
                  </a:lnTo>
                  <a:lnTo>
                    <a:pt x="96596" y="3557930"/>
                  </a:lnTo>
                  <a:close/>
                </a:path>
                <a:path w="1990725" h="3558540">
                  <a:moveTo>
                    <a:pt x="81356" y="3557930"/>
                  </a:moveTo>
                  <a:lnTo>
                    <a:pt x="73736" y="3557930"/>
                  </a:lnTo>
                  <a:lnTo>
                    <a:pt x="73736" y="3550310"/>
                  </a:lnTo>
                  <a:lnTo>
                    <a:pt x="81356" y="3550310"/>
                  </a:lnTo>
                  <a:lnTo>
                    <a:pt x="81356" y="3557930"/>
                  </a:lnTo>
                  <a:close/>
                </a:path>
                <a:path w="1990725" h="3558540">
                  <a:moveTo>
                    <a:pt x="66116" y="3557930"/>
                  </a:moveTo>
                  <a:lnTo>
                    <a:pt x="58496" y="3557930"/>
                  </a:lnTo>
                  <a:lnTo>
                    <a:pt x="58496" y="3550310"/>
                  </a:lnTo>
                  <a:lnTo>
                    <a:pt x="66116" y="3550310"/>
                  </a:lnTo>
                  <a:lnTo>
                    <a:pt x="66116" y="3557930"/>
                  </a:lnTo>
                  <a:close/>
                </a:path>
                <a:path w="1990725" h="3558540">
                  <a:moveTo>
                    <a:pt x="50876" y="3557930"/>
                  </a:moveTo>
                  <a:lnTo>
                    <a:pt x="43256" y="3557930"/>
                  </a:lnTo>
                  <a:lnTo>
                    <a:pt x="43256" y="3550310"/>
                  </a:lnTo>
                  <a:lnTo>
                    <a:pt x="50876" y="3550310"/>
                  </a:lnTo>
                  <a:lnTo>
                    <a:pt x="50876" y="3557930"/>
                  </a:lnTo>
                  <a:close/>
                </a:path>
                <a:path w="1990725" h="3558540">
                  <a:moveTo>
                    <a:pt x="35636" y="3557930"/>
                  </a:moveTo>
                  <a:lnTo>
                    <a:pt x="28016" y="3557930"/>
                  </a:lnTo>
                  <a:lnTo>
                    <a:pt x="28016" y="3550310"/>
                  </a:lnTo>
                  <a:lnTo>
                    <a:pt x="35636" y="3550310"/>
                  </a:lnTo>
                  <a:lnTo>
                    <a:pt x="35636" y="3557930"/>
                  </a:lnTo>
                  <a:close/>
                </a:path>
                <a:path w="1990725" h="3558540">
                  <a:moveTo>
                    <a:pt x="20396" y="3557930"/>
                  </a:moveTo>
                  <a:lnTo>
                    <a:pt x="12776" y="3557930"/>
                  </a:lnTo>
                  <a:lnTo>
                    <a:pt x="12776" y="3550310"/>
                  </a:lnTo>
                  <a:lnTo>
                    <a:pt x="20396" y="3550310"/>
                  </a:lnTo>
                  <a:lnTo>
                    <a:pt x="20396" y="35579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1745"/>
            <a:ext cx="6453505" cy="101473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多个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LED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数码管的显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示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共阴极连接，轮流控制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N6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的阳极为高电平，每次只显示一个数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字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快速轮流显示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N1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N6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，就可以利用视觉暂留现象，以为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6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个数字同时显示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了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612" y="3372818"/>
            <a:ext cx="7214882" cy="258449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279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模块的应用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6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42380"/>
            <a:ext cx="7417434" cy="133159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9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矩阵键盘和数码管的应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矩阵键盘和数码管，即使使用了扫描功能，依旧占用了过多的引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4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81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在嵌入式系统中，主控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MCU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一般不会使用宝贵的引脚资源直接控制矩阵键盘和数码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管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通过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异步串行通信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端口控制的显示模块，除电源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VCC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GND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之外，只需要两个引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400">
              <a:latin typeface="SimHei"/>
              <a:cs typeface="Sim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857" y="4000944"/>
            <a:ext cx="8164830" cy="6604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1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通过专用芯片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TM1638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控制的数码管和键盘模块，与主控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MCU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之间，通过</a:t>
            </a:r>
            <a:r>
              <a:rPr dirty="0" sz="1400" spc="-5">
                <a:solidFill>
                  <a:srgbClr val="0000FF"/>
                </a:solidFill>
                <a:latin typeface="Times New Roman"/>
                <a:cs typeface="Times New Roman"/>
              </a:rPr>
              <a:t>IIC</a:t>
            </a:r>
            <a:r>
              <a:rPr dirty="0" sz="1400">
                <a:solidFill>
                  <a:srgbClr val="0000FF"/>
                </a:solidFill>
                <a:latin typeface="SimHei"/>
                <a:cs typeface="SimHei"/>
              </a:rPr>
              <a:t>总线通信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，除电源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VCC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endParaRPr sz="1400">
              <a:latin typeface="SimHei"/>
              <a:cs typeface="SimHei"/>
            </a:endParaRPr>
          </a:p>
          <a:p>
            <a:pPr marL="297815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GND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之外，只需要两个引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脚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8548" y="3160972"/>
            <a:ext cx="1467982" cy="8603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7047" y="3112007"/>
            <a:ext cx="1711452" cy="9631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755" y="4767071"/>
            <a:ext cx="2727960" cy="14249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2311" y="4488424"/>
            <a:ext cx="2642594" cy="178046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3377" y="1265263"/>
            <a:ext cx="8370570" cy="10134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作业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7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使用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PB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口驱动一个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段数码管，画出端口与数码管的电路接线。写出端口的初始化程序。在数码管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显示数字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7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写出相关的程序代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码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7549" y="2543567"/>
            <a:ext cx="3678253" cy="33169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3377" y="1265263"/>
            <a:ext cx="5228590" cy="10134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位带操作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79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https://blog.csdn.net/FRIGIDWINTER/article/details/106797346</a:t>
            </a:r>
            <a:endParaRPr sz="14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819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https://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  <a:hlinkClick r:id="rId3"/>
              </a:rPr>
              <a:t>www.cnblogs.com/szhb-5251/p/6662417.html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238" y="2298499"/>
            <a:ext cx="5491451" cy="39987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5591" y="1773935"/>
            <a:ext cx="4207764" cy="43266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3377" y="1782000"/>
            <a:ext cx="3846195" cy="224726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外设寄存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控制引脚的具体功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外设寄存器可以通过系统总线访问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在系统总线上，有确定的地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295" marR="208279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端口的控制寄存器组的地址，由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基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地址和偏移地址组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成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实际地址为：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基地址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偏移地</a:t>
            </a:r>
            <a:r>
              <a:rPr dirty="0" sz="1600" spc="-5">
                <a:solidFill>
                  <a:srgbClr val="0000F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9927" y="4819650"/>
            <a:ext cx="3479165" cy="5118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有两条系统总线可以与外设通信，分</a:t>
            </a:r>
            <a:r>
              <a:rPr dirty="0" sz="1600" spc="-5">
                <a:latin typeface="SimSun"/>
                <a:cs typeface="SimSun"/>
              </a:rPr>
              <a:t>别 </a:t>
            </a:r>
            <a:r>
              <a:rPr dirty="0" sz="1600">
                <a:latin typeface="SimSun"/>
                <a:cs typeface="SimSun"/>
              </a:rPr>
              <a:t>是</a:t>
            </a:r>
            <a:r>
              <a:rPr dirty="0" sz="1600" spc="-5">
                <a:latin typeface="Times New Roman"/>
                <a:cs typeface="Times New Roman"/>
              </a:rPr>
              <a:t>APB</a:t>
            </a:r>
            <a:r>
              <a:rPr dirty="0" sz="1600">
                <a:latin typeface="SimSun"/>
                <a:cs typeface="SimSun"/>
              </a:rPr>
              <a:t>和</a:t>
            </a:r>
            <a:r>
              <a:rPr dirty="0" sz="1600" spc="-5">
                <a:latin typeface="Times New Roman"/>
                <a:cs typeface="Times New Roman"/>
              </a:rPr>
              <a:t>AHB</a:t>
            </a:r>
            <a:r>
              <a:rPr dirty="0" sz="1600" spc="-5">
                <a:latin typeface="SimSun"/>
                <a:cs typeface="SimSun"/>
              </a:rPr>
              <a:t>（</a:t>
            </a:r>
            <a:r>
              <a:rPr dirty="0" sz="1600" spc="-5">
                <a:latin typeface="Times New Roman"/>
                <a:cs typeface="Times New Roman"/>
              </a:rPr>
              <a:t>AHB</a:t>
            </a:r>
            <a:r>
              <a:rPr dirty="0" sz="1600">
                <a:latin typeface="SimSun"/>
                <a:cs typeface="SimSun"/>
              </a:rPr>
              <a:t>比</a:t>
            </a:r>
            <a:r>
              <a:rPr dirty="0" sz="1600" spc="-5">
                <a:latin typeface="Times New Roman"/>
                <a:cs typeface="Times New Roman"/>
              </a:rPr>
              <a:t>APB</a:t>
            </a:r>
            <a:r>
              <a:rPr dirty="0" sz="1600">
                <a:latin typeface="SimSun"/>
                <a:cs typeface="SimSun"/>
              </a:rPr>
              <a:t>快</a:t>
            </a:r>
            <a:r>
              <a:rPr dirty="0" sz="1600" spc="-5">
                <a:latin typeface="SimSun"/>
                <a:cs typeface="SimSun"/>
              </a:rPr>
              <a:t>）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022" y="1657985"/>
            <a:ext cx="6028550" cy="47040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3377" y="1378585"/>
            <a:ext cx="13265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位带操作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3377" y="1378585"/>
            <a:ext cx="13265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位带操作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27" y="1897466"/>
            <a:ext cx="8256872" cy="30716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470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Times New Roman"/>
                <a:cs typeface="Times New Roman"/>
              </a:rPr>
              <a:t>T</a:t>
            </a:r>
            <a:r>
              <a:rPr dirty="0" spc="-8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 spc="100">
                <a:latin typeface="Times New Roman"/>
                <a:cs typeface="Times New Roman"/>
              </a:rPr>
              <a:t>C</a:t>
            </a:r>
            <a:r>
              <a:rPr dirty="0" spc="-85">
                <a:latin typeface="Times New Roman"/>
                <a:cs typeface="Times New Roman"/>
              </a:rPr>
              <a:t>1</a:t>
            </a: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40">
                <a:latin typeface="Times New Roman"/>
                <a:cs typeface="Times New Roman"/>
              </a:rPr>
              <a:t>9</a:t>
            </a:r>
            <a:r>
              <a:rPr dirty="0">
                <a:latin typeface="Times New Roman"/>
                <a:cs typeface="Times New Roman"/>
              </a:rPr>
              <a:t>4</a:t>
            </a:r>
            <a:r>
              <a:rPr dirty="0"/>
              <a:t>的</a:t>
            </a: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5">
                <a:latin typeface="Times New Roman"/>
                <a:cs typeface="Times New Roman"/>
              </a:rPr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2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3868420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基地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各个端口寄存器组在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AHB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上的基地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址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119" y="2577083"/>
            <a:ext cx="7246620" cy="35890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F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2022-10-31T14:16:39Z</dcterms:created>
  <dcterms:modified xsi:type="dcterms:W3CDTF">2022-10-31T14:16:39Z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2022-10-04T00:00:00Z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2022-10-31T00:00:00Z</vt:filetime>
  </property>
</Properties>
</file>